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Lst>
  <p:notesMasterIdLst>
    <p:notesMasterId r:id="rId26"/>
  </p:notesMasterIdLst>
  <p:sldIdLst>
    <p:sldId id="917" r:id="rId11"/>
    <p:sldId id="961" r:id="rId12"/>
    <p:sldId id="962" r:id="rId13"/>
    <p:sldId id="963" r:id="rId14"/>
    <p:sldId id="964" r:id="rId15"/>
    <p:sldId id="943" r:id="rId16"/>
    <p:sldId id="952" r:id="rId17"/>
    <p:sldId id="953" r:id="rId18"/>
    <p:sldId id="977" r:id="rId19"/>
    <p:sldId id="978" r:id="rId20"/>
    <p:sldId id="980" r:id="rId21"/>
    <p:sldId id="983" r:id="rId22"/>
    <p:sldId id="955" r:id="rId23"/>
    <p:sldId id="956" r:id="rId24"/>
    <p:sldId id="959" r:id="rId25"/>
  </p:sldIdLst>
  <p:sldSz cx="9906000" cy="6858000" type="A4"/>
  <p:notesSz cx="6858000" cy="9144000"/>
  <p:defaultTextStyle>
    <a:defPPr>
      <a:defRPr lang="zh-CN"/>
    </a:defPPr>
    <a:lvl1pPr marL="0" lvl="0"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Times New Roman" panose="02020603050405020304" pitchFamily="18" charset="0"/>
        <a:ea typeface="楷体_GB2312" pitchFamily="1"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3333CC"/>
    <a:srgbClr val="CCFFFF"/>
    <a:srgbClr val="000000"/>
    <a:srgbClr val="FFFF66"/>
    <a:srgbClr val="66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14" d="100"/>
          <a:sy n="114" d="100"/>
        </p:scale>
        <p:origin x="-1242" y="-108"/>
      </p:cViewPr>
      <p:guideLst>
        <p:guide orient="horz" pos="2115"/>
        <p:guide pos="316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p:cNvSpPr>
          <p:nvPr>
            <p:ph type="hdr" sz="quarter"/>
          </p:nvPr>
        </p:nvSpPr>
        <p:spPr>
          <a:xfrm>
            <a:off x="0" y="0"/>
            <a:ext cx="2971800" cy="274638"/>
          </a:xfrm>
          <a:prstGeom prst="rect">
            <a:avLst/>
          </a:prstGeom>
          <a:noFill/>
          <a:ln w="9525">
            <a:noFill/>
          </a:ln>
        </p:spPr>
        <p:txBody>
          <a:bodyPr>
            <a:spAutoFit/>
          </a:bodyPr>
          <a:p>
            <a:pPr lvl="0" eaLnBrk="1" fontAlgn="base" hangingPunct="1">
              <a:lnSpc>
                <a:spcPct val="100000"/>
              </a:lnSpc>
              <a:spcBef>
                <a:spcPct val="0"/>
              </a:spcBef>
            </a:pPr>
            <a:endParaRPr lang="en-US" altLang="x-none" sz="1200" b="0" strike="noStrike" noProof="1" dirty="0">
              <a:solidFill>
                <a:schemeClr val="tx1"/>
              </a:solidFill>
              <a:latin typeface="宋体" panose="02010600030101010101" pitchFamily="2" charset="-122"/>
              <a:ea typeface="宋体" panose="02010600030101010101" pitchFamily="2" charset="-122"/>
            </a:endParaRPr>
          </a:p>
        </p:txBody>
      </p:sp>
      <p:sp>
        <p:nvSpPr>
          <p:cNvPr id="6147" name="Rectangle 3"/>
          <p:cNvSpPr>
            <a:spLocks noGrp="1"/>
          </p:cNvSpPr>
          <p:nvPr>
            <p:ph type="dt" idx="1"/>
          </p:nvPr>
        </p:nvSpPr>
        <p:spPr>
          <a:xfrm>
            <a:off x="3886200" y="0"/>
            <a:ext cx="2971800" cy="274638"/>
          </a:xfrm>
          <a:prstGeom prst="rect">
            <a:avLst/>
          </a:prstGeom>
          <a:noFill/>
          <a:ln w="9525">
            <a:noFill/>
          </a:ln>
        </p:spPr>
        <p:txBody>
          <a:bodyPr>
            <a:spAutoFit/>
          </a:bodyPr>
          <a:p>
            <a:pPr lvl="0" algn="r" eaLnBrk="1" fontAlgn="base" hangingPunct="1">
              <a:lnSpc>
                <a:spcPct val="100000"/>
              </a:lnSpc>
              <a:spcBef>
                <a:spcPct val="0"/>
              </a:spcBef>
            </a:pPr>
            <a:endParaRPr lang="zh-CN" altLang="en-US" sz="1200" b="0" strike="noStrike" noProof="1" dirty="0">
              <a:solidFill>
                <a:schemeClr val="tx1"/>
              </a:solidFill>
              <a:latin typeface="宋体" panose="02010600030101010101" pitchFamily="2" charset="-122"/>
              <a:ea typeface="宋体" panose="02010600030101010101" pitchFamily="2" charset="-122"/>
            </a:endParaRPr>
          </a:p>
        </p:txBody>
      </p:sp>
      <p:sp>
        <p:nvSpPr>
          <p:cNvPr id="5124" name="Rectangle 4"/>
          <p:cNvSpPr>
            <a:spLocks noGrp="1"/>
          </p:cNvSpPr>
          <p:nvPr>
            <p:ph type="sldImg"/>
          </p:nvPr>
        </p:nvSpPr>
        <p:spPr>
          <a:xfrm>
            <a:off x="954088" y="685800"/>
            <a:ext cx="4953000" cy="3429000"/>
          </a:xfrm>
          <a:prstGeom prst="rect">
            <a:avLst/>
          </a:prstGeom>
          <a:noFill/>
          <a:ln w="9525">
            <a:noFill/>
          </a:ln>
        </p:spPr>
      </p:sp>
      <p:sp>
        <p:nvSpPr>
          <p:cNvPr id="5125" name="Rectangle 5"/>
          <p:cNvSpPr>
            <a:spLocks noGrp="1"/>
          </p:cNvSpPr>
          <p:nvPr>
            <p:ph type="body" sz="quarter"/>
          </p:nvPr>
        </p:nvSpPr>
        <p:spPr>
          <a:xfrm>
            <a:off x="914400" y="4343400"/>
            <a:ext cx="5029200" cy="1227138"/>
          </a:xfrm>
          <a:prstGeom prst="rect">
            <a:avLst/>
          </a:prstGeom>
          <a:noFill/>
          <a:ln w="9525">
            <a:noFill/>
          </a:ln>
        </p:spPr>
        <p:txBody>
          <a:bodyPr anchor="t">
            <a:spAutoFit/>
          </a:bodyPr>
          <a:p>
            <a:pPr lvl="0" indent="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150" name="Rectangle 6"/>
          <p:cNvSpPr>
            <a:spLocks noGrp="1"/>
          </p:cNvSpPr>
          <p:nvPr>
            <p:ph type="ftr" sz="quarter" idx="4"/>
          </p:nvPr>
        </p:nvSpPr>
        <p:spPr>
          <a:xfrm>
            <a:off x="0" y="8869363"/>
            <a:ext cx="2971800" cy="274638"/>
          </a:xfrm>
          <a:prstGeom prst="rect">
            <a:avLst/>
          </a:prstGeom>
          <a:noFill/>
          <a:ln w="9525">
            <a:noFill/>
          </a:ln>
        </p:spPr>
        <p:txBody>
          <a:bodyPr anchor="b">
            <a:spAutoFit/>
          </a:bodyPr>
          <a:p>
            <a:pPr lvl="0" eaLnBrk="1" fontAlgn="base" hangingPunct="1">
              <a:lnSpc>
                <a:spcPct val="100000"/>
              </a:lnSpc>
              <a:spcBef>
                <a:spcPct val="0"/>
              </a:spcBef>
            </a:pPr>
            <a:endParaRPr lang="en-US" altLang="x-none" sz="1200" b="0" strike="noStrike" noProof="1" dirty="0">
              <a:solidFill>
                <a:schemeClr val="tx1"/>
              </a:solidFill>
              <a:latin typeface="宋体" panose="02010600030101010101" pitchFamily="2" charset="-122"/>
              <a:ea typeface="宋体" panose="02010600030101010101" pitchFamily="2" charset="-122"/>
            </a:endParaRPr>
          </a:p>
        </p:txBody>
      </p:sp>
      <p:sp>
        <p:nvSpPr>
          <p:cNvPr id="6151" name="Rectangle 7"/>
          <p:cNvSpPr>
            <a:spLocks noGrp="1"/>
          </p:cNvSpPr>
          <p:nvPr>
            <p:ph type="sldNum" sz="quarter" idx="5"/>
          </p:nvPr>
        </p:nvSpPr>
        <p:spPr>
          <a:xfrm>
            <a:off x="3886200" y="8869363"/>
            <a:ext cx="2971800" cy="274638"/>
          </a:xfrm>
          <a:prstGeom prst="rect">
            <a:avLst/>
          </a:prstGeom>
          <a:noFill/>
          <a:ln w="9525">
            <a:noFill/>
          </a:ln>
        </p:spPr>
        <p:txBody>
          <a:bodyPr anchor="b">
            <a:spAutoFit/>
          </a:bodyPr>
          <a:p>
            <a:pPr lvl="0" algn="r" eaLnBrk="1" fontAlgn="base" hangingPunct="1">
              <a:lnSpc>
                <a:spcPct val="100000"/>
              </a:lnSpc>
              <a:spcBef>
                <a:spcPct val="0"/>
              </a:spcBef>
            </a:pPr>
            <a:fld id="{9A0DB2DC-4C9A-4742-B13C-FB6460FD3503}" type="slidenum">
              <a:rPr lang="en-US" altLang="x-none" sz="1200" b="0" strike="noStrike" noProof="1" dirty="0">
                <a:solidFill>
                  <a:schemeClr val="tx1"/>
                </a:solidFill>
                <a:latin typeface="宋体" panose="02010600030101010101" pitchFamily="2" charset="-122"/>
                <a:ea typeface="宋体" panose="02010600030101010101" pitchFamily="2" charset="-122"/>
                <a:cs typeface="+mn-ea"/>
              </a:rPr>
            </a:fld>
            <a:endParaRPr lang="en-US" altLang="x-none" sz="1200" b="0" strike="noStrike" noProof="1" dirty="0">
              <a:solidFill>
                <a:schemeClr val="tx1"/>
              </a:solidFill>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a:prstGeom prst="rect">
            <a:avLst/>
          </a:prstGeo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981" y="365125"/>
            <a:ext cx="2135981"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1038" y="365125"/>
            <a:ext cx="6284119"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6" name="灯片编号占位符 5"/>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6" name="灯片编号占位符 5"/>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6" name="灯片编号占位符 5"/>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95300" y="1600200"/>
            <a:ext cx="436854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42154" y="1600200"/>
            <a:ext cx="436854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7" name="灯片编号占位符 6"/>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9" name="灯片编号占位符 8"/>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5" name="灯片编号占位符 4"/>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4" name="灯片编号占位符 3"/>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7" name="灯片编号占位符 6"/>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7" name="灯片编号占位符 6"/>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6" name="灯片编号占位符 5"/>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95300" y="274638"/>
            <a:ext cx="6557341"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eaLnBrk="1" fontAlgn="base" hangingPunct="1">
              <a:lnSpc>
                <a:spcPct val="100000"/>
              </a:lnSpc>
              <a:spcBef>
                <a:spcPct val="0"/>
              </a:spcBef>
            </a:pPr>
            <a:endParaRPr lang="en-US" altLang="x-none" strike="noStrike" noProof="1"/>
          </a:p>
        </p:txBody>
      </p:sp>
      <p:sp>
        <p:nvSpPr>
          <p:cNvPr id="6" name="灯片编号占位符 5"/>
          <p:cNvSpPr>
            <a:spLocks noGrp="1"/>
          </p:cNvSpPr>
          <p:nvPr>
            <p:ph type="sldNum" sz="quarter" idx="12"/>
          </p:nvPr>
        </p:nvSpPr>
        <p:spPr/>
        <p:txBody>
          <a:bodyPr/>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a:prstGeom prst="rect">
            <a:avLst/>
          </a:prstGeo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a:prstGeom prst="rect">
            <a:avLst/>
          </a:prstGeo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1038"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14913"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a:prstGeom prst="rect">
            <a:avLst/>
          </a:prstGeo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a:prstGeom prst="rect">
            <a:avLst/>
          </a:prstGeo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981" y="365125"/>
            <a:ext cx="2135981"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1038" y="365125"/>
            <a:ext cx="6284119"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a:prstGeom prst="rect">
            <a:avLst/>
          </a:prstGeo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a:prstGeom prst="rect">
            <a:avLst/>
          </a:prstGeo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1038"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14913"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1038"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14913"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a:prstGeom prst="rect">
            <a:avLst/>
          </a:prstGeo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981" y="365125"/>
            <a:ext cx="2135981"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1038" y="365125"/>
            <a:ext cx="6284119"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a:prstGeom prst="rect">
            <a:avLst/>
          </a:prstGeo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a:prstGeom prst="rect">
            <a:avLst/>
          </a:prstGeo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1038"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14913"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a:prstGeom prst="rect">
            <a:avLst/>
          </a:prstGeo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981" y="365125"/>
            <a:ext cx="2135981"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1038" y="365125"/>
            <a:ext cx="6284119"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a:prstGeom prst="rect">
            <a:avLst/>
          </a:prstGeo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a:prstGeom prst="rect">
            <a:avLst/>
          </a:prstGeo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1038"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14913"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a:prstGeom prst="rect">
            <a:avLst/>
          </a:prstGeo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981" y="365125"/>
            <a:ext cx="2135981"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1038" y="365125"/>
            <a:ext cx="6284119"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a:prstGeom prst="rect">
            <a:avLst/>
          </a:prstGeo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a:prstGeom prst="rect">
            <a:avLst/>
          </a:prstGeo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1038"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14913"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a:prstGeom prst="rect">
            <a:avLst/>
          </a:prstGeo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981" y="365125"/>
            <a:ext cx="2135981"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1038" y="365125"/>
            <a:ext cx="6284119"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a:prstGeom prst="rect">
            <a:avLst/>
          </a:prstGeo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a:prstGeom prst="rect">
            <a:avLst/>
          </a:prstGeo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1038"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14913"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a:prstGeom prst="rect">
            <a:avLst/>
          </a:prstGeo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981" y="365125"/>
            <a:ext cx="2135981"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1038" y="365125"/>
            <a:ext cx="6284119"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8250" y="1122363"/>
            <a:ext cx="7429500" cy="2387600"/>
          </a:xfrm>
          <a:prstGeom prst="rect">
            <a:avLst/>
          </a:prstGeom>
        </p:spPr>
        <p:txBody>
          <a:bodyPr anchor="b"/>
          <a:lstStyle>
            <a:lvl1pPr algn="ctr">
              <a:defRPr sz="4875"/>
            </a:lvl1pPr>
          </a:lstStyle>
          <a:p>
            <a:pPr fontAlgn="base"/>
            <a:r>
              <a:rPr lang="zh-CN" altLang="en-US" sz="48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fontAlgn="base"/>
            <a:r>
              <a:rPr lang="zh-CN" altLang="en-US" sz="1950" strike="noStrike" noProof="1" smtClean="0"/>
              <a:t>单击此处编辑母版副标题样式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a:prstGeom prst="rect">
            <a:avLst/>
          </a:prstGeo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878" y="1709738"/>
            <a:ext cx="8543925" cy="2852737"/>
          </a:xfrm>
          <a:prstGeom prst="rect">
            <a:avLst/>
          </a:prstGeom>
        </p:spPr>
        <p:txBody>
          <a:bodyPr anchor="b"/>
          <a:lstStyle>
            <a:lvl1pPr>
              <a:defRPr sz="4875"/>
            </a:lvl1pPr>
          </a:lstStyle>
          <a:p>
            <a:pPr fontAlgn="base"/>
            <a:r>
              <a:rPr lang="zh-CN" altLang="en-US" sz="48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75878" y="4589463"/>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fontAlgn="base"/>
            <a:r>
              <a:rPr lang="zh-CN" altLang="en-US" sz="1950" strike="noStrike" noProof="1" smtClean="0"/>
              <a:t>单击此处编辑母版文本样式</a:t>
            </a:r>
            <a:endParaRPr lang="zh-CN" altLang="en-US" strike="noStrike" noProof="1" smtClean="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1038"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014913" y="1825625"/>
            <a:ext cx="421005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328" y="365125"/>
            <a:ext cx="8543925"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4254" y="1778438"/>
            <a:ext cx="3959779"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64254" y="2665379"/>
            <a:ext cx="3959779"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083762" y="1778438"/>
            <a:ext cx="3979281" cy="823912"/>
          </a:xfrm>
          <a:prstGeom prst="rect">
            <a:avLst/>
          </a:prstGeom>
        </p:spPr>
        <p:txBody>
          <a:bodyPr anchor="ctr" anchorCtr="0"/>
          <a:lstStyle>
            <a:lvl1pPr marL="0" indent="0">
              <a:buNone/>
              <a:defRPr sz="2275"/>
            </a:lvl1pPr>
            <a:lvl2pPr marL="371475" indent="0">
              <a:buNone/>
              <a:defRPr sz="1950"/>
            </a:lvl2pPr>
            <a:lvl3pPr marL="742950" indent="0">
              <a:buNone/>
              <a:defRPr sz="1625"/>
            </a:lvl3pPr>
            <a:lvl4pPr marL="1114425" indent="0">
              <a:buNone/>
              <a:defRPr sz="1465"/>
            </a:lvl4pPr>
            <a:lvl5pPr marL="1485900" indent="0">
              <a:buNone/>
              <a:defRPr sz="1465"/>
            </a:lvl5pPr>
            <a:lvl6pPr marL="1857375" indent="0">
              <a:buNone/>
              <a:defRPr sz="1465"/>
            </a:lvl6pPr>
            <a:lvl7pPr marL="2228850" indent="0">
              <a:buNone/>
              <a:defRPr sz="1465"/>
            </a:lvl7pPr>
            <a:lvl8pPr marL="2600325" indent="0">
              <a:buNone/>
              <a:defRPr sz="1465"/>
            </a:lvl8pPr>
            <a:lvl9pPr marL="2971800" indent="0">
              <a:buNone/>
              <a:defRPr sz="1465"/>
            </a:lvl9pPr>
          </a:lstStyle>
          <a:p>
            <a:pPr lvl="0" fontAlgn="base"/>
            <a:r>
              <a:rPr lang="zh-CN" altLang="en-US" sz="22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083762" y="2665379"/>
            <a:ext cx="39792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194943"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211340" y="987425"/>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2275" strike="noStrike" noProof="1" smtClean="0"/>
              <a:t>第二级</a:t>
            </a:r>
            <a:endParaRPr lang="zh-CN" altLang="en-US" strike="noStrike" noProof="1" smtClean="0"/>
          </a:p>
          <a:p>
            <a:pPr lvl="2" fontAlgn="base"/>
            <a:r>
              <a:rPr lang="zh-CN" altLang="en-US" sz="1950" strike="noStrike" noProof="1" smtClean="0"/>
              <a:t>第三级</a:t>
            </a:r>
            <a:endParaRPr lang="zh-CN" altLang="en-US" strike="noStrike" noProof="1" smtClean="0"/>
          </a:p>
          <a:p>
            <a:pPr lvl="3" fontAlgn="base"/>
            <a:r>
              <a:rPr lang="zh-CN" altLang="en-US" sz="1625" strike="noStrike" noProof="1" smtClean="0"/>
              <a:t>第四级</a:t>
            </a:r>
            <a:endParaRPr lang="zh-CN" altLang="en-US" strike="noStrike" noProof="1" smtClean="0"/>
          </a:p>
          <a:p>
            <a:pPr lvl="4" fontAlgn="base"/>
            <a:r>
              <a:rPr lang="zh-CN" altLang="en-US" sz="1625" strike="noStrike" noProof="1" smtClean="0"/>
              <a:t>第五级</a:t>
            </a:r>
            <a:endParaRPr lang="zh-CN" altLang="en-US" strike="noStrike" noProof="1"/>
          </a:p>
        </p:txBody>
      </p:sp>
      <p:sp>
        <p:nvSpPr>
          <p:cNvPr id="4" name="文本占位符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328" y="457200"/>
            <a:ext cx="3384346" cy="1600200"/>
          </a:xfrm>
          <a:prstGeom prst="rect">
            <a:avLst/>
          </a:prstGeom>
        </p:spPr>
        <p:txBody>
          <a:bodyPr anchor="b"/>
          <a:lstStyle>
            <a:lvl1pPr>
              <a:defRPr sz="26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211340" y="457201"/>
            <a:ext cx="5014913" cy="540385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fontAlgn="base"/>
            <a:endParaRPr lang="zh-CN" altLang="en-US" strike="noStrike" noProof="1"/>
          </a:p>
        </p:txBody>
      </p:sp>
      <p:sp>
        <p:nvSpPr>
          <p:cNvPr id="4" name="文本占位符 3"/>
          <p:cNvSpPr>
            <a:spLocks noGrp="1"/>
          </p:cNvSpPr>
          <p:nvPr>
            <p:ph type="body" sz="half" idx="2"/>
          </p:nvPr>
        </p:nvSpPr>
        <p:spPr>
          <a:xfrm>
            <a:off x="682328" y="2057400"/>
            <a:ext cx="3384346" cy="3811588"/>
          </a:xfrm>
          <a:prstGeom prst="rect">
            <a:avLst/>
          </a:prstGeom>
        </p:spPr>
        <p:txBody>
          <a:bodyPr/>
          <a:lstStyle>
            <a:lvl1pPr marL="0" indent="0">
              <a:buNone/>
              <a:defRPr sz="1625"/>
            </a:lvl1pPr>
            <a:lvl2pPr marL="371475" indent="0">
              <a:buNone/>
              <a:defRPr sz="1465"/>
            </a:lvl2pPr>
            <a:lvl3pPr marL="742950" indent="0">
              <a:buNone/>
              <a:defRPr sz="1300"/>
            </a:lvl3pPr>
            <a:lvl4pPr marL="1114425" indent="0">
              <a:buNone/>
              <a:defRPr sz="1140"/>
            </a:lvl4pPr>
            <a:lvl5pPr marL="1485900" indent="0">
              <a:buNone/>
              <a:defRPr sz="1140"/>
            </a:lvl5pPr>
            <a:lvl6pPr marL="1857375" indent="0">
              <a:buNone/>
              <a:defRPr sz="1140"/>
            </a:lvl6pPr>
            <a:lvl7pPr marL="2228850" indent="0">
              <a:buNone/>
              <a:defRPr sz="1140"/>
            </a:lvl7pPr>
            <a:lvl8pPr marL="2600325" indent="0">
              <a:buNone/>
              <a:defRPr sz="1140"/>
            </a:lvl8pPr>
            <a:lvl9pPr marL="2971800" indent="0">
              <a:buNone/>
              <a:defRPr sz="1140"/>
            </a:lvl9pPr>
          </a:lstStyle>
          <a:p>
            <a:pPr lvl="0" fontAlgn="base"/>
            <a:r>
              <a:rPr lang="zh-CN" altLang="en-US" sz="1625" strike="noStrike" noProof="1" smtClean="0"/>
              <a:t>单击此处编辑母版文本样式</a:t>
            </a:r>
            <a:endParaRPr lang="zh-CN" altLang="en-US" strike="noStrike" noProof="1" smtClean="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8981" y="365125"/>
            <a:ext cx="2135981"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1038" y="365125"/>
            <a:ext cx="6284119"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7" Type="http://schemas.openxmlformats.org/officeDocument/2006/relationships/theme" Target="../theme/theme3.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7" Type="http://schemas.openxmlformats.org/officeDocument/2006/relationships/theme" Target="../theme/theme4.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7" Type="http://schemas.openxmlformats.org/officeDocument/2006/relationships/theme" Target="../theme/theme5.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7" Type="http://schemas.openxmlformats.org/officeDocument/2006/relationships/theme" Target="../theme/theme6.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7" Type="http://schemas.openxmlformats.org/officeDocument/2006/relationships/theme" Target="../theme/theme7.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7" Type="http://schemas.openxmlformats.org/officeDocument/2006/relationships/theme" Target="../theme/theme8.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7" Type="http://schemas.openxmlformats.org/officeDocument/2006/relationships/theme" Target="../theme/theme9.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26" name="Rectangle 24"/>
          <p:cNvSpPr/>
          <p:nvPr userDrawn="1"/>
        </p:nvSpPr>
        <p:spPr>
          <a:xfrm>
            <a:off x="1352550" y="1052513"/>
            <a:ext cx="8553450" cy="5805487"/>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1027" name="Rectangle 4"/>
          <p:cNvSpPr/>
          <p:nvPr/>
        </p:nvSpPr>
        <p:spPr>
          <a:xfrm>
            <a:off x="1208088" y="1019175"/>
            <a:ext cx="8667750" cy="76200"/>
          </a:xfrm>
          <a:prstGeom prst="rect">
            <a:avLst/>
          </a:prstGeom>
          <a:gradFill rotWithShape="0">
            <a:gsLst>
              <a:gs pos="0">
                <a:srgbClr val="4ACF2B"/>
              </a:gs>
              <a:gs pos="100000">
                <a:srgbClr val="FFFF00"/>
              </a:gs>
            </a:gsLst>
            <a:lin ang="0" scaled="1"/>
            <a:tileRect/>
          </a:gra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1028" name="Rectangle 22"/>
          <p:cNvSpPr/>
          <p:nvPr userDrawn="1"/>
        </p:nvSpPr>
        <p:spPr>
          <a:xfrm>
            <a:off x="0" y="1052513"/>
            <a:ext cx="1352550" cy="4537075"/>
          </a:xfrm>
          <a:prstGeom prst="rect">
            <a:avLst/>
          </a:prstGeom>
          <a:blipFill rotWithShape="0">
            <a:blip r:embed="rId12"/>
          </a:blip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pic>
        <p:nvPicPr>
          <p:cNvPr id="1029" name="Picture 8" descr="OJH"/>
          <p:cNvPicPr>
            <a:picLocks noChangeAspect="1"/>
          </p:cNvPicPr>
          <p:nvPr/>
        </p:nvPicPr>
        <p:blipFill>
          <a:blip r:embed="rId13"/>
          <a:stretch>
            <a:fillRect/>
          </a:stretch>
        </p:blipFill>
        <p:spPr>
          <a:xfrm>
            <a:off x="631825" y="0"/>
            <a:ext cx="647700" cy="549275"/>
          </a:xfrm>
          <a:prstGeom prst="rect">
            <a:avLst/>
          </a:prstGeom>
          <a:noFill/>
          <a:ln w="9525">
            <a:noFill/>
          </a:ln>
        </p:spPr>
      </p:pic>
      <p:sp>
        <p:nvSpPr>
          <p:cNvPr id="1030" name="Text Box 16"/>
          <p:cNvSpPr txBox="1"/>
          <p:nvPr/>
        </p:nvSpPr>
        <p:spPr>
          <a:xfrm>
            <a:off x="1423988" y="6413500"/>
            <a:ext cx="1222375" cy="641350"/>
          </a:xfrm>
          <a:prstGeom prst="rect">
            <a:avLst/>
          </a:prstGeom>
          <a:noFill/>
          <a:ln w="9525">
            <a:noFill/>
          </a:ln>
        </p:spPr>
        <p:txBody>
          <a:bodyPr anchor="t">
            <a:spAutoFit/>
          </a:bodyPr>
          <a:p>
            <a:pPr lvl="0" indent="0">
              <a:lnSpc>
                <a:spcPct val="100000"/>
              </a:lnSpc>
            </a:pPr>
            <a:fld id="{BB962C8B-B14F-4D97-AF65-F5344CB8AC3E}" type="datetime1">
              <a:rPr lang="en-US" altLang="x-none" sz="1800">
                <a:solidFill>
                  <a:srgbClr val="FF3300"/>
                </a:solidFill>
                <a:latin typeface="Times New Roman" panose="02020603050405020304" pitchFamily="18" charset="0"/>
                <a:ea typeface="宋体" panose="02010600030101010101" pitchFamily="2" charset="-122"/>
              </a:rPr>
            </a:fld>
            <a:endParaRPr lang="en-US" altLang="x-none" sz="1800">
              <a:solidFill>
                <a:srgbClr val="FF3300"/>
              </a:solidFill>
              <a:latin typeface="Times New Roman" panose="02020603050405020304" pitchFamily="18" charset="0"/>
              <a:ea typeface="宋体" panose="02010600030101010101" pitchFamily="2" charset="-122"/>
            </a:endParaRPr>
          </a:p>
        </p:txBody>
      </p:sp>
      <p:sp>
        <p:nvSpPr>
          <p:cNvPr id="1031" name="Text Box 17"/>
          <p:cNvSpPr txBox="1"/>
          <p:nvPr/>
        </p:nvSpPr>
        <p:spPr>
          <a:xfrm>
            <a:off x="8686800" y="6415088"/>
            <a:ext cx="933450" cy="334962"/>
          </a:xfrm>
          <a:prstGeom prst="rect">
            <a:avLst/>
          </a:prstGeom>
          <a:noFill/>
          <a:ln w="9525">
            <a:noFill/>
          </a:ln>
        </p:spPr>
        <p:txBody>
          <a:bodyPr anchor="t">
            <a:spAutoFit/>
          </a:bodyPr>
          <a:p>
            <a:pPr lvl="0" indent="0" algn="r">
              <a:lnSpc>
                <a:spcPct val="100000"/>
              </a:lnSpc>
            </a:pPr>
            <a:fld id="{9A0DB2DC-4C9A-4742-B13C-FB6460FD3503}" type="slidenum">
              <a:rPr lang="en-US" altLang="x-none" sz="1600">
                <a:solidFill>
                  <a:schemeClr val="accent1"/>
                </a:solidFill>
                <a:latin typeface="Times New Roman" panose="02020603050405020304" pitchFamily="18" charset="0"/>
                <a:ea typeface="宋体" panose="02010600030101010101" pitchFamily="2" charset="-122"/>
              </a:rPr>
            </a:fld>
            <a:endParaRPr lang="en-US" altLang="x-none" sz="1600">
              <a:solidFill>
                <a:schemeClr val="accent1"/>
              </a:solidFill>
              <a:latin typeface="Times New Roman" panose="02020603050405020304" pitchFamily="18" charset="0"/>
              <a:ea typeface="宋体" panose="02010600030101010101" pitchFamily="2" charset="-122"/>
            </a:endParaRPr>
          </a:p>
        </p:txBody>
      </p:sp>
      <p:sp>
        <p:nvSpPr>
          <p:cNvPr id="1032" name="Text Box 18"/>
          <p:cNvSpPr txBox="1"/>
          <p:nvPr userDrawn="1"/>
        </p:nvSpPr>
        <p:spPr>
          <a:xfrm>
            <a:off x="3175" y="1704975"/>
            <a:ext cx="731838" cy="3240088"/>
          </a:xfrm>
          <a:prstGeom prst="rect">
            <a:avLst/>
          </a:prstGeom>
          <a:noFill/>
          <a:ln w="9525">
            <a:noFill/>
          </a:ln>
        </p:spPr>
        <p:txBody>
          <a:bodyPr vert="eaVert" anchor="t">
            <a:spAutoFit/>
          </a:bodyPr>
          <a:p>
            <a:pPr lvl="0" indent="0" algn="ctr">
              <a:lnSpc>
                <a:spcPct val="100000"/>
              </a:lnSpc>
            </a:pPr>
            <a:r>
              <a:rPr lang="zh-CN" altLang="en-US">
                <a:solidFill>
                  <a:srgbClr val="333399"/>
                </a:solidFill>
                <a:latin typeface="Times New Roman" panose="02020603050405020304" pitchFamily="18" charset="0"/>
                <a:ea typeface="楷体_GB2312" pitchFamily="1" charset="-122"/>
              </a:rPr>
              <a:t>陕西省公安厅</a:t>
            </a:r>
            <a:endParaRPr lang="zh-CN" altLang="en-US">
              <a:solidFill>
                <a:srgbClr val="333399"/>
              </a:solidFill>
              <a:latin typeface="Times New Roman" panose="02020603050405020304" pitchFamily="18" charset="0"/>
              <a:ea typeface="楷体_GB2312" pitchFamily="1" charset="-122"/>
            </a:endParaRPr>
          </a:p>
        </p:txBody>
      </p:sp>
      <p:sp>
        <p:nvSpPr>
          <p:cNvPr id="1033" name="Text Box 19"/>
          <p:cNvSpPr txBox="1"/>
          <p:nvPr userDrawn="1"/>
        </p:nvSpPr>
        <p:spPr>
          <a:xfrm>
            <a:off x="682625" y="1557338"/>
            <a:ext cx="669925" cy="3455987"/>
          </a:xfrm>
          <a:prstGeom prst="rect">
            <a:avLst/>
          </a:prstGeom>
          <a:noFill/>
          <a:ln w="9525">
            <a:noFill/>
          </a:ln>
        </p:spPr>
        <p:txBody>
          <a:bodyPr vert="eaVert" anchor="t">
            <a:spAutoFit/>
          </a:bodyPr>
          <a:p>
            <a:pPr lvl="0" indent="0" algn="ctr">
              <a:lnSpc>
                <a:spcPct val="100000"/>
              </a:lnSpc>
            </a:pPr>
            <a:r>
              <a:rPr lang="zh-CN" altLang="en-US" sz="2400" dirty="0">
                <a:solidFill>
                  <a:srgbClr val="FF6600"/>
                </a:solidFill>
                <a:latin typeface="Times New Roman" panose="02020603050405020304" pitchFamily="18" charset="0"/>
                <a:ea typeface="楷体_GB2312" pitchFamily="1" charset="-122"/>
              </a:rPr>
              <a:t> </a:t>
            </a:r>
            <a:r>
              <a:rPr lang="zh-CN" altLang="en-US" sz="3200" dirty="0">
                <a:solidFill>
                  <a:srgbClr val="FF6600"/>
                </a:solidFill>
                <a:latin typeface="Times New Roman" panose="02020603050405020304" pitchFamily="18" charset="0"/>
                <a:ea typeface="楷体_GB2312" pitchFamily="1" charset="-122"/>
              </a:rPr>
              <a:t>网络安全保卫总队</a:t>
            </a:r>
            <a:endParaRPr lang="zh-CN" altLang="en-US" sz="3200" dirty="0">
              <a:solidFill>
                <a:srgbClr val="FF6600"/>
              </a:solidFill>
              <a:latin typeface="Times New Roman" panose="02020603050405020304" pitchFamily="18" charset="0"/>
              <a:ea typeface="楷体_GB2312" pitchFamily="1" charset="-122"/>
            </a:endParaRPr>
          </a:p>
        </p:txBody>
      </p:sp>
      <p:pic>
        <p:nvPicPr>
          <p:cNvPr id="1034" name="Picture 21"/>
          <p:cNvPicPr>
            <a:picLocks noChangeAspect="1"/>
          </p:cNvPicPr>
          <p:nvPr userDrawn="1"/>
        </p:nvPicPr>
        <p:blipFill>
          <a:blip r:embed="rId14"/>
          <a:stretch>
            <a:fillRect/>
          </a:stretch>
        </p:blipFill>
        <p:spPr>
          <a:xfrm>
            <a:off x="0" y="5589588"/>
            <a:ext cx="1352550" cy="1268412"/>
          </a:xfrm>
          <a:prstGeom prst="rect">
            <a:avLst/>
          </a:prstGeom>
          <a:noFill/>
          <a:ln w="9525">
            <a:noFill/>
          </a:ln>
        </p:spPr>
      </p:pic>
      <p:pic>
        <p:nvPicPr>
          <p:cNvPr id="1035" name="Picture 23"/>
          <p:cNvPicPr>
            <a:picLocks noChangeAspect="1"/>
          </p:cNvPicPr>
          <p:nvPr userDrawn="1"/>
        </p:nvPicPr>
        <p:blipFill>
          <a:blip r:embed="rId15"/>
          <a:stretch>
            <a:fillRect/>
          </a:stretch>
        </p:blipFill>
        <p:spPr>
          <a:xfrm>
            <a:off x="0" y="0"/>
            <a:ext cx="1352550" cy="1052513"/>
          </a:xfrm>
          <a:prstGeom prst="rect">
            <a:avLst/>
          </a:prstGeom>
          <a:noFill/>
          <a:ln w="9525">
            <a:noFill/>
          </a:ln>
        </p:spPr>
      </p:pic>
      <p:sp>
        <p:nvSpPr>
          <p:cNvPr id="1036" name="Rectangle 25"/>
          <p:cNvSpPr/>
          <p:nvPr userDrawn="1"/>
        </p:nvSpPr>
        <p:spPr>
          <a:xfrm>
            <a:off x="1352550" y="0"/>
            <a:ext cx="8553450" cy="981075"/>
          </a:xfrm>
          <a:prstGeom prst="rect">
            <a:avLst/>
          </a:prstGeom>
          <a:solidFill>
            <a:srgbClr val="FFFFCC"/>
          </a:soli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tx2"/>
        </a:buClr>
        <a:buSzPct val="90000"/>
        <a:buFont typeface="Symbol" panose="05050102010706020507" pitchFamily="18" charset="2"/>
        <a:buBlip>
          <a:blip r:embed="rId16"/>
        </a:buBlip>
        <a:defRPr sz="3200" b="1"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Symbol" panose="05050102010706020507" pitchFamily="18" charset="2"/>
        <a:buChar char="–"/>
        <a:defRPr sz="2800" b="1"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95300" y="274638"/>
            <a:ext cx="89154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2051" name="Rectangle 3"/>
          <p:cNvSpPr>
            <a:spLocks noGrp="1"/>
          </p:cNvSpPr>
          <p:nvPr>
            <p:ph type="body"/>
          </p:nvPr>
        </p:nvSpPr>
        <p:spPr>
          <a:xfrm>
            <a:off x="495300" y="1600200"/>
            <a:ext cx="89154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2052" name="Rectangle 4"/>
          <p:cNvSpPr>
            <a:spLocks noGrp="1"/>
          </p:cNvSpPr>
          <p:nvPr>
            <p:ph type="dt" sz="half" idx="2"/>
          </p:nvPr>
        </p:nvSpPr>
        <p:spPr>
          <a:xfrm>
            <a:off x="495300" y="6245225"/>
            <a:ext cx="2311400" cy="476250"/>
          </a:xfrm>
          <a:prstGeom prst="rect">
            <a:avLst/>
          </a:prstGeom>
          <a:noFill/>
          <a:ln w="9525">
            <a:noFill/>
          </a:ln>
        </p:spPr>
        <p:txBody>
          <a:bodyPr/>
          <a:lstStyle>
            <a:lvl1pPr>
              <a:defRPr sz="1400" b="0">
                <a:solidFill>
                  <a:schemeClr val="tx1"/>
                </a:solidFill>
                <a:ea typeface="宋体" panose="02010600030101010101" pitchFamily="2" charset="-122"/>
              </a:defRPr>
            </a:lvl1pPr>
          </a:lstStyle>
          <a:p>
            <a:pPr lvl="0" eaLnBrk="1" fontAlgn="base" hangingPunct="1">
              <a:lnSpc>
                <a:spcPct val="100000"/>
              </a:lnSpc>
              <a:spcBef>
                <a:spcPct val="0"/>
              </a:spcBef>
            </a:pPr>
            <a:fld id="{BB962C8B-B14F-4D97-AF65-F5344CB8AC3E}" type="datetime1">
              <a:rPr lang="zh-CN" altLang="en-US" strike="noStrike" noProof="1" dirty="0">
                <a:latin typeface="Times New Roman" panose="02020603050405020304" pitchFamily="18" charset="0"/>
                <a:ea typeface="宋体" panose="02010600030101010101" pitchFamily="2" charset="-122"/>
                <a:cs typeface="+mn-ea"/>
              </a:rPr>
            </a:fld>
            <a:endParaRPr lang="zh-CN" altLang="en-US" strike="noStrike" noProof="1" dirty="0"/>
          </a:p>
        </p:txBody>
      </p:sp>
      <p:sp>
        <p:nvSpPr>
          <p:cNvPr id="2053" name="Rectangle 5"/>
          <p:cNvSpPr>
            <a:spLocks noGrp="1"/>
          </p:cNvSpPr>
          <p:nvPr>
            <p:ph type="ftr" sz="quarter" idx="3"/>
          </p:nvPr>
        </p:nvSpPr>
        <p:spPr>
          <a:xfrm>
            <a:off x="3384550" y="6245225"/>
            <a:ext cx="3136900" cy="476250"/>
          </a:xfrm>
          <a:prstGeom prst="rect">
            <a:avLst/>
          </a:prstGeom>
          <a:noFill/>
          <a:ln w="9525">
            <a:noFill/>
          </a:ln>
        </p:spPr>
        <p:txBody>
          <a:bodyPr/>
          <a:lstStyle>
            <a:lvl1pPr algn="ctr">
              <a:defRPr sz="1400" b="0">
                <a:solidFill>
                  <a:schemeClr val="tx1"/>
                </a:solidFill>
                <a:ea typeface="宋体" panose="02010600030101010101" pitchFamily="2" charset="-122"/>
              </a:defRPr>
            </a:lvl1pPr>
          </a:lstStyle>
          <a:p>
            <a:pPr lvl="0" eaLnBrk="1" fontAlgn="base" hangingPunct="1">
              <a:lnSpc>
                <a:spcPct val="100000"/>
              </a:lnSpc>
              <a:spcBef>
                <a:spcPct val="0"/>
              </a:spcBef>
            </a:pPr>
            <a:endParaRPr lang="en-US" altLang="x-none" strike="noStrike" noProof="1"/>
          </a:p>
        </p:txBody>
      </p:sp>
      <p:sp>
        <p:nvSpPr>
          <p:cNvPr id="2054" name="Rectangle 6"/>
          <p:cNvSpPr>
            <a:spLocks noGrp="1"/>
          </p:cNvSpPr>
          <p:nvPr>
            <p:ph type="sldNum" sz="quarter" idx="4"/>
          </p:nvPr>
        </p:nvSpPr>
        <p:spPr>
          <a:xfrm>
            <a:off x="7099300" y="6245225"/>
            <a:ext cx="2311400" cy="476250"/>
          </a:xfrm>
          <a:prstGeom prst="rect">
            <a:avLst/>
          </a:prstGeom>
          <a:noFill/>
          <a:ln w="9525">
            <a:noFill/>
          </a:ln>
        </p:spPr>
        <p:txBody>
          <a:bodyPr/>
          <a:lstStyle>
            <a:lvl1pPr algn="r">
              <a:defRPr sz="1400" b="0">
                <a:solidFill>
                  <a:schemeClr val="tx1"/>
                </a:solidFill>
                <a:ea typeface="宋体" panose="02010600030101010101" pitchFamily="2" charset="-122"/>
              </a:defRPr>
            </a:lvl1pPr>
          </a:lstStyle>
          <a:p>
            <a:pPr lvl="0" eaLnBrk="1" fontAlgn="base" hangingPunct="1">
              <a:lnSpc>
                <a:spcPct val="100000"/>
              </a:lnSpc>
              <a:spcBef>
                <a:spcPct val="0"/>
              </a:spcBef>
            </a:pPr>
            <a:fld id="{9A0DB2DC-4C9A-4742-B13C-FB6460FD3503}" type="slidenum">
              <a:rPr lang="en-US" altLang="x-none" strike="noStrike" noProof="1">
                <a:latin typeface="Times New Roman" panose="02020603050405020304" pitchFamily="18" charset="0"/>
                <a:ea typeface="宋体" panose="02010600030101010101" pitchFamily="2" charset="-122"/>
                <a:cs typeface="+mn-ea"/>
              </a:rPr>
            </a:fld>
            <a:endParaRPr lang="en-US" altLang="x-none"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marL="0" lvl="0" indent="0" algn="ctr"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24"/>
          <p:cNvSpPr/>
          <p:nvPr userDrawn="1"/>
        </p:nvSpPr>
        <p:spPr>
          <a:xfrm>
            <a:off x="1352550" y="1052513"/>
            <a:ext cx="8553450" cy="5805487"/>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099" name="Rectangle 4"/>
          <p:cNvSpPr/>
          <p:nvPr/>
        </p:nvSpPr>
        <p:spPr>
          <a:xfrm>
            <a:off x="1208088" y="1019175"/>
            <a:ext cx="8667750" cy="76200"/>
          </a:xfrm>
          <a:prstGeom prst="rect">
            <a:avLst/>
          </a:prstGeom>
          <a:gradFill rotWithShape="0">
            <a:gsLst>
              <a:gs pos="0">
                <a:srgbClr val="4ACF2B"/>
              </a:gs>
              <a:gs pos="100000">
                <a:srgbClr val="FFFF00"/>
              </a:gs>
            </a:gsLst>
            <a:lin ang="0" scaled="1"/>
            <a:tileRect/>
          </a:gra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100" name="Rectangle 22"/>
          <p:cNvSpPr/>
          <p:nvPr userDrawn="1"/>
        </p:nvSpPr>
        <p:spPr>
          <a:xfrm>
            <a:off x="0" y="1052513"/>
            <a:ext cx="1352550" cy="4537075"/>
          </a:xfrm>
          <a:prstGeom prst="rect">
            <a:avLst/>
          </a:prstGeom>
          <a:blipFill rotWithShape="0">
            <a:blip r:embed="rId12"/>
          </a:blip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pic>
        <p:nvPicPr>
          <p:cNvPr id="4101" name="Picture 8" descr="OJH"/>
          <p:cNvPicPr>
            <a:picLocks noChangeAspect="1"/>
          </p:cNvPicPr>
          <p:nvPr/>
        </p:nvPicPr>
        <p:blipFill>
          <a:blip r:embed="rId13"/>
          <a:stretch>
            <a:fillRect/>
          </a:stretch>
        </p:blipFill>
        <p:spPr>
          <a:xfrm>
            <a:off x="631825" y="0"/>
            <a:ext cx="647700" cy="549275"/>
          </a:xfrm>
          <a:prstGeom prst="rect">
            <a:avLst/>
          </a:prstGeom>
          <a:noFill/>
          <a:ln w="9525">
            <a:noFill/>
          </a:ln>
        </p:spPr>
      </p:pic>
      <p:sp>
        <p:nvSpPr>
          <p:cNvPr id="4102" name="Text Box 16"/>
          <p:cNvSpPr txBox="1"/>
          <p:nvPr/>
        </p:nvSpPr>
        <p:spPr>
          <a:xfrm>
            <a:off x="1423988" y="6413500"/>
            <a:ext cx="1222375" cy="641350"/>
          </a:xfrm>
          <a:prstGeom prst="rect">
            <a:avLst/>
          </a:prstGeom>
          <a:noFill/>
          <a:ln w="9525">
            <a:noFill/>
          </a:ln>
        </p:spPr>
        <p:txBody>
          <a:bodyPr anchor="t">
            <a:spAutoFit/>
          </a:bodyPr>
          <a:p>
            <a:pPr lvl="0" indent="0">
              <a:lnSpc>
                <a:spcPct val="100000"/>
              </a:lnSpc>
            </a:pPr>
            <a:fld id="{BB962C8B-B14F-4D97-AF65-F5344CB8AC3E}" type="datetime1">
              <a:rPr lang="en-US" altLang="x-none" sz="1800">
                <a:solidFill>
                  <a:srgbClr val="FF3300"/>
                </a:solidFill>
                <a:latin typeface="Times New Roman" panose="02020603050405020304" pitchFamily="18" charset="0"/>
                <a:ea typeface="宋体" panose="02010600030101010101" pitchFamily="2" charset="-122"/>
              </a:rPr>
            </a:fld>
            <a:endParaRPr lang="en-US" altLang="x-none" sz="1800">
              <a:solidFill>
                <a:srgbClr val="FF3300"/>
              </a:solidFill>
              <a:latin typeface="Times New Roman" panose="02020603050405020304" pitchFamily="18" charset="0"/>
              <a:ea typeface="宋体" panose="02010600030101010101" pitchFamily="2" charset="-122"/>
            </a:endParaRPr>
          </a:p>
        </p:txBody>
      </p:sp>
      <p:sp>
        <p:nvSpPr>
          <p:cNvPr id="4103" name="Text Box 17"/>
          <p:cNvSpPr txBox="1"/>
          <p:nvPr/>
        </p:nvSpPr>
        <p:spPr>
          <a:xfrm>
            <a:off x="8686800" y="6415088"/>
            <a:ext cx="933450" cy="334962"/>
          </a:xfrm>
          <a:prstGeom prst="rect">
            <a:avLst/>
          </a:prstGeom>
          <a:noFill/>
          <a:ln w="9525">
            <a:noFill/>
          </a:ln>
        </p:spPr>
        <p:txBody>
          <a:bodyPr anchor="t">
            <a:spAutoFit/>
          </a:bodyPr>
          <a:p>
            <a:pPr lvl="0" indent="0" algn="r">
              <a:lnSpc>
                <a:spcPct val="100000"/>
              </a:lnSpc>
            </a:pPr>
            <a:fld id="{9A0DB2DC-4C9A-4742-B13C-FB6460FD3503}" type="slidenum">
              <a:rPr lang="en-US" altLang="x-none" sz="1600">
                <a:solidFill>
                  <a:schemeClr val="accent1"/>
                </a:solidFill>
                <a:latin typeface="Times New Roman" panose="02020603050405020304" pitchFamily="18" charset="0"/>
                <a:ea typeface="宋体" panose="02010600030101010101" pitchFamily="2" charset="-122"/>
              </a:rPr>
            </a:fld>
            <a:endParaRPr lang="en-US" altLang="x-none" sz="1600">
              <a:solidFill>
                <a:schemeClr val="accent1"/>
              </a:solidFill>
              <a:latin typeface="Times New Roman" panose="02020603050405020304" pitchFamily="18" charset="0"/>
              <a:ea typeface="宋体" panose="02010600030101010101" pitchFamily="2" charset="-122"/>
            </a:endParaRPr>
          </a:p>
        </p:txBody>
      </p:sp>
      <p:sp>
        <p:nvSpPr>
          <p:cNvPr id="4104" name="Text Box 18"/>
          <p:cNvSpPr txBox="1"/>
          <p:nvPr userDrawn="1"/>
        </p:nvSpPr>
        <p:spPr>
          <a:xfrm>
            <a:off x="3175" y="1704975"/>
            <a:ext cx="731838" cy="3240088"/>
          </a:xfrm>
          <a:prstGeom prst="rect">
            <a:avLst/>
          </a:prstGeom>
          <a:noFill/>
          <a:ln w="9525">
            <a:noFill/>
          </a:ln>
        </p:spPr>
        <p:txBody>
          <a:bodyPr vert="eaVert" anchor="t">
            <a:spAutoFit/>
          </a:bodyPr>
          <a:p>
            <a:pPr lvl="0" indent="0" algn="ctr">
              <a:lnSpc>
                <a:spcPct val="100000"/>
              </a:lnSpc>
            </a:pPr>
            <a:r>
              <a:rPr lang="zh-CN" altLang="en-US">
                <a:solidFill>
                  <a:srgbClr val="333399"/>
                </a:solidFill>
                <a:latin typeface="Times New Roman" panose="02020603050405020304" pitchFamily="18" charset="0"/>
                <a:ea typeface="楷体_GB2312" pitchFamily="1" charset="-122"/>
              </a:rPr>
              <a:t>陕西省公安厅</a:t>
            </a:r>
            <a:endParaRPr lang="zh-CN" altLang="en-US">
              <a:solidFill>
                <a:srgbClr val="333399"/>
              </a:solidFill>
              <a:latin typeface="Times New Roman" panose="02020603050405020304" pitchFamily="18" charset="0"/>
              <a:ea typeface="楷体_GB2312" pitchFamily="1" charset="-122"/>
            </a:endParaRPr>
          </a:p>
        </p:txBody>
      </p:sp>
      <p:sp>
        <p:nvSpPr>
          <p:cNvPr id="4105" name="Text Box 19"/>
          <p:cNvSpPr txBox="1"/>
          <p:nvPr userDrawn="1"/>
        </p:nvSpPr>
        <p:spPr>
          <a:xfrm>
            <a:off x="682625" y="1557338"/>
            <a:ext cx="669925" cy="3455987"/>
          </a:xfrm>
          <a:prstGeom prst="rect">
            <a:avLst/>
          </a:prstGeom>
          <a:noFill/>
          <a:ln w="9525">
            <a:noFill/>
          </a:ln>
        </p:spPr>
        <p:txBody>
          <a:bodyPr vert="eaVert" anchor="t">
            <a:spAutoFit/>
          </a:bodyPr>
          <a:p>
            <a:pPr lvl="0" indent="0" algn="ctr">
              <a:lnSpc>
                <a:spcPct val="100000"/>
              </a:lnSpc>
            </a:pPr>
            <a:r>
              <a:rPr lang="zh-CN" altLang="en-US" sz="2400" dirty="0">
                <a:solidFill>
                  <a:srgbClr val="FF6600"/>
                </a:solidFill>
                <a:latin typeface="Times New Roman" panose="02020603050405020304" pitchFamily="18" charset="0"/>
                <a:ea typeface="楷体_GB2312" pitchFamily="1" charset="-122"/>
              </a:rPr>
              <a:t> </a:t>
            </a:r>
            <a:r>
              <a:rPr lang="zh-CN" altLang="en-US" sz="3200" dirty="0">
                <a:solidFill>
                  <a:srgbClr val="FF6600"/>
                </a:solidFill>
                <a:latin typeface="Times New Roman" panose="02020603050405020304" pitchFamily="18" charset="0"/>
                <a:ea typeface="楷体_GB2312" pitchFamily="1" charset="-122"/>
              </a:rPr>
              <a:t>网络安全保卫总队</a:t>
            </a:r>
            <a:endParaRPr lang="zh-CN" altLang="en-US" sz="3200" dirty="0">
              <a:solidFill>
                <a:srgbClr val="FF6600"/>
              </a:solidFill>
              <a:latin typeface="Times New Roman" panose="02020603050405020304" pitchFamily="18" charset="0"/>
              <a:ea typeface="楷体_GB2312" pitchFamily="1" charset="-122"/>
            </a:endParaRPr>
          </a:p>
        </p:txBody>
      </p:sp>
      <p:pic>
        <p:nvPicPr>
          <p:cNvPr id="4106" name="Picture 21"/>
          <p:cNvPicPr>
            <a:picLocks noChangeAspect="1"/>
          </p:cNvPicPr>
          <p:nvPr userDrawn="1"/>
        </p:nvPicPr>
        <p:blipFill>
          <a:blip r:embed="rId14"/>
          <a:stretch>
            <a:fillRect/>
          </a:stretch>
        </p:blipFill>
        <p:spPr>
          <a:xfrm>
            <a:off x="0" y="5589588"/>
            <a:ext cx="1352550" cy="1268412"/>
          </a:xfrm>
          <a:prstGeom prst="rect">
            <a:avLst/>
          </a:prstGeom>
          <a:noFill/>
          <a:ln w="9525">
            <a:noFill/>
          </a:ln>
        </p:spPr>
      </p:pic>
      <p:pic>
        <p:nvPicPr>
          <p:cNvPr id="4107" name="Picture 23"/>
          <p:cNvPicPr>
            <a:picLocks noChangeAspect="1"/>
          </p:cNvPicPr>
          <p:nvPr userDrawn="1"/>
        </p:nvPicPr>
        <p:blipFill>
          <a:blip r:embed="rId15"/>
          <a:stretch>
            <a:fillRect/>
          </a:stretch>
        </p:blipFill>
        <p:spPr>
          <a:xfrm>
            <a:off x="0" y="0"/>
            <a:ext cx="1352550" cy="1052513"/>
          </a:xfrm>
          <a:prstGeom prst="rect">
            <a:avLst/>
          </a:prstGeom>
          <a:noFill/>
          <a:ln w="9525">
            <a:noFill/>
          </a:ln>
        </p:spPr>
      </p:pic>
      <p:sp>
        <p:nvSpPr>
          <p:cNvPr id="4108" name="Rectangle 25"/>
          <p:cNvSpPr/>
          <p:nvPr userDrawn="1"/>
        </p:nvSpPr>
        <p:spPr>
          <a:xfrm>
            <a:off x="1352550" y="0"/>
            <a:ext cx="8553450" cy="981075"/>
          </a:xfrm>
          <a:prstGeom prst="rect">
            <a:avLst/>
          </a:prstGeom>
          <a:solidFill>
            <a:srgbClr val="FFFFCC"/>
          </a:soli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marL="0" lvl="0" indent="0" algn="l"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tx2"/>
        </a:buClr>
        <a:buSzPct val="90000"/>
        <a:buFont typeface="Symbol" panose="05050102010706020507" pitchFamily="18" charset="2"/>
        <a:buBlip>
          <a:blip r:embed="rId16"/>
        </a:buBlip>
        <a:defRPr sz="3200" b="1"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Symbol" panose="05050102010706020507" pitchFamily="18" charset="2"/>
        <a:buChar char="–"/>
        <a:defRPr sz="2800" b="1"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24"/>
          <p:cNvSpPr/>
          <p:nvPr userDrawn="1"/>
        </p:nvSpPr>
        <p:spPr>
          <a:xfrm>
            <a:off x="1352550" y="1052513"/>
            <a:ext cx="8553450" cy="5805487"/>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099" name="Rectangle 4"/>
          <p:cNvSpPr/>
          <p:nvPr/>
        </p:nvSpPr>
        <p:spPr>
          <a:xfrm>
            <a:off x="1208088" y="1019175"/>
            <a:ext cx="8667750" cy="76200"/>
          </a:xfrm>
          <a:prstGeom prst="rect">
            <a:avLst/>
          </a:prstGeom>
          <a:gradFill rotWithShape="0">
            <a:gsLst>
              <a:gs pos="0">
                <a:srgbClr val="4ACF2B"/>
              </a:gs>
              <a:gs pos="100000">
                <a:srgbClr val="FFFF00"/>
              </a:gs>
            </a:gsLst>
            <a:lin ang="0" scaled="1"/>
            <a:tileRect/>
          </a:gra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100" name="Rectangle 22"/>
          <p:cNvSpPr/>
          <p:nvPr userDrawn="1"/>
        </p:nvSpPr>
        <p:spPr>
          <a:xfrm>
            <a:off x="0" y="1052513"/>
            <a:ext cx="1352550" cy="4537075"/>
          </a:xfrm>
          <a:prstGeom prst="rect">
            <a:avLst/>
          </a:prstGeom>
          <a:blipFill rotWithShape="0">
            <a:blip r:embed="rId12"/>
          </a:blip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pic>
        <p:nvPicPr>
          <p:cNvPr id="4101" name="Picture 8" descr="OJH"/>
          <p:cNvPicPr>
            <a:picLocks noChangeAspect="1"/>
          </p:cNvPicPr>
          <p:nvPr/>
        </p:nvPicPr>
        <p:blipFill>
          <a:blip r:embed="rId13"/>
          <a:stretch>
            <a:fillRect/>
          </a:stretch>
        </p:blipFill>
        <p:spPr>
          <a:xfrm>
            <a:off x="631825" y="0"/>
            <a:ext cx="647700" cy="549275"/>
          </a:xfrm>
          <a:prstGeom prst="rect">
            <a:avLst/>
          </a:prstGeom>
          <a:noFill/>
          <a:ln w="9525">
            <a:noFill/>
          </a:ln>
        </p:spPr>
      </p:pic>
      <p:sp>
        <p:nvSpPr>
          <p:cNvPr id="4102" name="Text Box 16"/>
          <p:cNvSpPr txBox="1"/>
          <p:nvPr/>
        </p:nvSpPr>
        <p:spPr>
          <a:xfrm>
            <a:off x="1423988" y="6413500"/>
            <a:ext cx="1222375" cy="641350"/>
          </a:xfrm>
          <a:prstGeom prst="rect">
            <a:avLst/>
          </a:prstGeom>
          <a:noFill/>
          <a:ln w="9525">
            <a:noFill/>
          </a:ln>
        </p:spPr>
        <p:txBody>
          <a:bodyPr anchor="t">
            <a:spAutoFit/>
          </a:bodyPr>
          <a:p>
            <a:pPr lvl="0" indent="0">
              <a:lnSpc>
                <a:spcPct val="100000"/>
              </a:lnSpc>
            </a:pPr>
            <a:fld id="{BB962C8B-B14F-4D97-AF65-F5344CB8AC3E}" type="datetime1">
              <a:rPr lang="en-US" altLang="x-none" sz="1800">
                <a:solidFill>
                  <a:srgbClr val="FF3300"/>
                </a:solidFill>
                <a:latin typeface="Times New Roman" panose="02020603050405020304" pitchFamily="18" charset="0"/>
                <a:ea typeface="宋体" panose="02010600030101010101" pitchFamily="2" charset="-122"/>
              </a:rPr>
            </a:fld>
            <a:endParaRPr lang="en-US" altLang="x-none" sz="1800">
              <a:solidFill>
                <a:srgbClr val="FF3300"/>
              </a:solidFill>
              <a:latin typeface="Times New Roman" panose="02020603050405020304" pitchFamily="18" charset="0"/>
              <a:ea typeface="宋体" panose="02010600030101010101" pitchFamily="2" charset="-122"/>
            </a:endParaRPr>
          </a:p>
        </p:txBody>
      </p:sp>
      <p:sp>
        <p:nvSpPr>
          <p:cNvPr id="4103" name="Text Box 17"/>
          <p:cNvSpPr txBox="1"/>
          <p:nvPr/>
        </p:nvSpPr>
        <p:spPr>
          <a:xfrm>
            <a:off x="8686800" y="6415088"/>
            <a:ext cx="933450" cy="334962"/>
          </a:xfrm>
          <a:prstGeom prst="rect">
            <a:avLst/>
          </a:prstGeom>
          <a:noFill/>
          <a:ln w="9525">
            <a:noFill/>
          </a:ln>
        </p:spPr>
        <p:txBody>
          <a:bodyPr anchor="t">
            <a:spAutoFit/>
          </a:bodyPr>
          <a:p>
            <a:pPr lvl="0" indent="0" algn="r">
              <a:lnSpc>
                <a:spcPct val="100000"/>
              </a:lnSpc>
            </a:pPr>
            <a:fld id="{9A0DB2DC-4C9A-4742-B13C-FB6460FD3503}" type="slidenum">
              <a:rPr lang="en-US" altLang="x-none" sz="1600">
                <a:solidFill>
                  <a:schemeClr val="accent1"/>
                </a:solidFill>
                <a:latin typeface="Times New Roman" panose="02020603050405020304" pitchFamily="18" charset="0"/>
                <a:ea typeface="宋体" panose="02010600030101010101" pitchFamily="2" charset="-122"/>
              </a:rPr>
            </a:fld>
            <a:endParaRPr lang="en-US" altLang="x-none" sz="1600">
              <a:solidFill>
                <a:schemeClr val="accent1"/>
              </a:solidFill>
              <a:latin typeface="Times New Roman" panose="02020603050405020304" pitchFamily="18" charset="0"/>
              <a:ea typeface="宋体" panose="02010600030101010101" pitchFamily="2" charset="-122"/>
            </a:endParaRPr>
          </a:p>
        </p:txBody>
      </p:sp>
      <p:sp>
        <p:nvSpPr>
          <p:cNvPr id="4104" name="Text Box 18"/>
          <p:cNvSpPr txBox="1"/>
          <p:nvPr userDrawn="1"/>
        </p:nvSpPr>
        <p:spPr>
          <a:xfrm>
            <a:off x="3175" y="1704975"/>
            <a:ext cx="731838" cy="3240088"/>
          </a:xfrm>
          <a:prstGeom prst="rect">
            <a:avLst/>
          </a:prstGeom>
          <a:noFill/>
          <a:ln w="9525">
            <a:noFill/>
          </a:ln>
        </p:spPr>
        <p:txBody>
          <a:bodyPr vert="eaVert" anchor="t">
            <a:spAutoFit/>
          </a:bodyPr>
          <a:p>
            <a:pPr lvl="0" indent="0" algn="ctr">
              <a:lnSpc>
                <a:spcPct val="100000"/>
              </a:lnSpc>
            </a:pPr>
            <a:r>
              <a:rPr lang="zh-CN" altLang="en-US">
                <a:solidFill>
                  <a:srgbClr val="333399"/>
                </a:solidFill>
                <a:latin typeface="Times New Roman" panose="02020603050405020304" pitchFamily="18" charset="0"/>
                <a:ea typeface="楷体_GB2312" pitchFamily="1" charset="-122"/>
              </a:rPr>
              <a:t>陕西省公安厅</a:t>
            </a:r>
            <a:endParaRPr lang="zh-CN" altLang="en-US">
              <a:solidFill>
                <a:srgbClr val="333399"/>
              </a:solidFill>
              <a:latin typeface="Times New Roman" panose="02020603050405020304" pitchFamily="18" charset="0"/>
              <a:ea typeface="楷体_GB2312" pitchFamily="1" charset="-122"/>
            </a:endParaRPr>
          </a:p>
        </p:txBody>
      </p:sp>
      <p:sp>
        <p:nvSpPr>
          <p:cNvPr id="4105" name="Text Box 19"/>
          <p:cNvSpPr txBox="1"/>
          <p:nvPr userDrawn="1"/>
        </p:nvSpPr>
        <p:spPr>
          <a:xfrm>
            <a:off x="682625" y="1557338"/>
            <a:ext cx="669925" cy="3455987"/>
          </a:xfrm>
          <a:prstGeom prst="rect">
            <a:avLst/>
          </a:prstGeom>
          <a:noFill/>
          <a:ln w="9525">
            <a:noFill/>
          </a:ln>
        </p:spPr>
        <p:txBody>
          <a:bodyPr vert="eaVert" anchor="t">
            <a:spAutoFit/>
          </a:bodyPr>
          <a:p>
            <a:pPr lvl="0" indent="0" algn="ctr">
              <a:lnSpc>
                <a:spcPct val="100000"/>
              </a:lnSpc>
            </a:pPr>
            <a:r>
              <a:rPr lang="zh-CN" altLang="en-US" sz="2400" dirty="0">
                <a:solidFill>
                  <a:srgbClr val="FF6600"/>
                </a:solidFill>
                <a:latin typeface="Times New Roman" panose="02020603050405020304" pitchFamily="18" charset="0"/>
                <a:ea typeface="楷体_GB2312" pitchFamily="1" charset="-122"/>
              </a:rPr>
              <a:t> </a:t>
            </a:r>
            <a:r>
              <a:rPr lang="zh-CN" altLang="en-US" sz="3200" dirty="0">
                <a:solidFill>
                  <a:srgbClr val="FF6600"/>
                </a:solidFill>
                <a:latin typeface="Times New Roman" panose="02020603050405020304" pitchFamily="18" charset="0"/>
                <a:ea typeface="楷体_GB2312" pitchFamily="1" charset="-122"/>
              </a:rPr>
              <a:t>网络安全保卫总队</a:t>
            </a:r>
            <a:endParaRPr lang="zh-CN" altLang="en-US" sz="3200" dirty="0">
              <a:solidFill>
                <a:srgbClr val="FF6600"/>
              </a:solidFill>
              <a:latin typeface="Times New Roman" panose="02020603050405020304" pitchFamily="18" charset="0"/>
              <a:ea typeface="楷体_GB2312" pitchFamily="1" charset="-122"/>
            </a:endParaRPr>
          </a:p>
        </p:txBody>
      </p:sp>
      <p:pic>
        <p:nvPicPr>
          <p:cNvPr id="4106" name="Picture 21"/>
          <p:cNvPicPr>
            <a:picLocks noChangeAspect="1"/>
          </p:cNvPicPr>
          <p:nvPr userDrawn="1"/>
        </p:nvPicPr>
        <p:blipFill>
          <a:blip r:embed="rId14"/>
          <a:stretch>
            <a:fillRect/>
          </a:stretch>
        </p:blipFill>
        <p:spPr>
          <a:xfrm>
            <a:off x="0" y="5589588"/>
            <a:ext cx="1352550" cy="1268412"/>
          </a:xfrm>
          <a:prstGeom prst="rect">
            <a:avLst/>
          </a:prstGeom>
          <a:noFill/>
          <a:ln w="9525">
            <a:noFill/>
          </a:ln>
        </p:spPr>
      </p:pic>
      <p:pic>
        <p:nvPicPr>
          <p:cNvPr id="4107" name="Picture 23"/>
          <p:cNvPicPr>
            <a:picLocks noChangeAspect="1"/>
          </p:cNvPicPr>
          <p:nvPr userDrawn="1"/>
        </p:nvPicPr>
        <p:blipFill>
          <a:blip r:embed="rId15"/>
          <a:stretch>
            <a:fillRect/>
          </a:stretch>
        </p:blipFill>
        <p:spPr>
          <a:xfrm>
            <a:off x="0" y="0"/>
            <a:ext cx="1352550" cy="1052513"/>
          </a:xfrm>
          <a:prstGeom prst="rect">
            <a:avLst/>
          </a:prstGeom>
          <a:noFill/>
          <a:ln w="9525">
            <a:noFill/>
          </a:ln>
        </p:spPr>
      </p:pic>
      <p:sp>
        <p:nvSpPr>
          <p:cNvPr id="4108" name="Rectangle 25"/>
          <p:cNvSpPr/>
          <p:nvPr userDrawn="1"/>
        </p:nvSpPr>
        <p:spPr>
          <a:xfrm>
            <a:off x="1352550" y="0"/>
            <a:ext cx="8553450" cy="981075"/>
          </a:xfrm>
          <a:prstGeom prst="rect">
            <a:avLst/>
          </a:prstGeom>
          <a:solidFill>
            <a:srgbClr val="FFFFCC"/>
          </a:soli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marL="0" lvl="0" indent="0" algn="l"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tx2"/>
        </a:buClr>
        <a:buSzPct val="90000"/>
        <a:buFont typeface="Symbol" panose="05050102010706020507" pitchFamily="18" charset="2"/>
        <a:buBlip>
          <a:blip r:embed="rId16"/>
        </a:buBlip>
        <a:defRPr sz="3200" b="1"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Symbol" panose="05050102010706020507" pitchFamily="18" charset="2"/>
        <a:buChar char="–"/>
        <a:defRPr sz="2800" b="1"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24"/>
          <p:cNvSpPr/>
          <p:nvPr userDrawn="1"/>
        </p:nvSpPr>
        <p:spPr>
          <a:xfrm>
            <a:off x="1352550" y="1052513"/>
            <a:ext cx="8553450" cy="5805487"/>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099" name="Rectangle 4"/>
          <p:cNvSpPr/>
          <p:nvPr/>
        </p:nvSpPr>
        <p:spPr>
          <a:xfrm>
            <a:off x="1208088" y="1019175"/>
            <a:ext cx="8667750" cy="76200"/>
          </a:xfrm>
          <a:prstGeom prst="rect">
            <a:avLst/>
          </a:prstGeom>
          <a:gradFill rotWithShape="0">
            <a:gsLst>
              <a:gs pos="0">
                <a:srgbClr val="4ACF2B"/>
              </a:gs>
              <a:gs pos="100000">
                <a:srgbClr val="FFFF00"/>
              </a:gs>
            </a:gsLst>
            <a:lin ang="0" scaled="1"/>
            <a:tileRect/>
          </a:gra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100" name="Rectangle 22"/>
          <p:cNvSpPr/>
          <p:nvPr userDrawn="1"/>
        </p:nvSpPr>
        <p:spPr>
          <a:xfrm>
            <a:off x="0" y="1052513"/>
            <a:ext cx="1352550" cy="4537075"/>
          </a:xfrm>
          <a:prstGeom prst="rect">
            <a:avLst/>
          </a:prstGeom>
          <a:blipFill rotWithShape="0">
            <a:blip r:embed="rId12"/>
          </a:blip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pic>
        <p:nvPicPr>
          <p:cNvPr id="4101" name="Picture 8" descr="OJH"/>
          <p:cNvPicPr>
            <a:picLocks noChangeAspect="1"/>
          </p:cNvPicPr>
          <p:nvPr/>
        </p:nvPicPr>
        <p:blipFill>
          <a:blip r:embed="rId13"/>
          <a:stretch>
            <a:fillRect/>
          </a:stretch>
        </p:blipFill>
        <p:spPr>
          <a:xfrm>
            <a:off x="631825" y="0"/>
            <a:ext cx="647700" cy="549275"/>
          </a:xfrm>
          <a:prstGeom prst="rect">
            <a:avLst/>
          </a:prstGeom>
          <a:noFill/>
          <a:ln w="9525">
            <a:noFill/>
          </a:ln>
        </p:spPr>
      </p:pic>
      <p:sp>
        <p:nvSpPr>
          <p:cNvPr id="4102" name="Text Box 16"/>
          <p:cNvSpPr txBox="1"/>
          <p:nvPr/>
        </p:nvSpPr>
        <p:spPr>
          <a:xfrm>
            <a:off x="1423988" y="6413500"/>
            <a:ext cx="1222375" cy="641350"/>
          </a:xfrm>
          <a:prstGeom prst="rect">
            <a:avLst/>
          </a:prstGeom>
          <a:noFill/>
          <a:ln w="9525">
            <a:noFill/>
          </a:ln>
        </p:spPr>
        <p:txBody>
          <a:bodyPr anchor="t">
            <a:spAutoFit/>
          </a:bodyPr>
          <a:p>
            <a:pPr lvl="0" indent="0">
              <a:lnSpc>
                <a:spcPct val="100000"/>
              </a:lnSpc>
            </a:pPr>
            <a:fld id="{BB962C8B-B14F-4D97-AF65-F5344CB8AC3E}" type="datetime1">
              <a:rPr lang="en-US" altLang="x-none" sz="1800">
                <a:solidFill>
                  <a:srgbClr val="FF3300"/>
                </a:solidFill>
                <a:latin typeface="Times New Roman" panose="02020603050405020304" pitchFamily="18" charset="0"/>
                <a:ea typeface="宋体" panose="02010600030101010101" pitchFamily="2" charset="-122"/>
              </a:rPr>
            </a:fld>
            <a:endParaRPr lang="en-US" altLang="x-none" sz="1800">
              <a:solidFill>
                <a:srgbClr val="FF3300"/>
              </a:solidFill>
              <a:latin typeface="Times New Roman" panose="02020603050405020304" pitchFamily="18" charset="0"/>
              <a:ea typeface="宋体" panose="02010600030101010101" pitchFamily="2" charset="-122"/>
            </a:endParaRPr>
          </a:p>
        </p:txBody>
      </p:sp>
      <p:sp>
        <p:nvSpPr>
          <p:cNvPr id="4103" name="Text Box 17"/>
          <p:cNvSpPr txBox="1"/>
          <p:nvPr/>
        </p:nvSpPr>
        <p:spPr>
          <a:xfrm>
            <a:off x="8686800" y="6415088"/>
            <a:ext cx="933450" cy="334962"/>
          </a:xfrm>
          <a:prstGeom prst="rect">
            <a:avLst/>
          </a:prstGeom>
          <a:noFill/>
          <a:ln w="9525">
            <a:noFill/>
          </a:ln>
        </p:spPr>
        <p:txBody>
          <a:bodyPr anchor="t">
            <a:spAutoFit/>
          </a:bodyPr>
          <a:p>
            <a:pPr lvl="0" indent="0" algn="r">
              <a:lnSpc>
                <a:spcPct val="100000"/>
              </a:lnSpc>
            </a:pPr>
            <a:fld id="{9A0DB2DC-4C9A-4742-B13C-FB6460FD3503}" type="slidenum">
              <a:rPr lang="en-US" altLang="x-none" sz="1600">
                <a:solidFill>
                  <a:schemeClr val="accent1"/>
                </a:solidFill>
                <a:latin typeface="Times New Roman" panose="02020603050405020304" pitchFamily="18" charset="0"/>
                <a:ea typeface="宋体" panose="02010600030101010101" pitchFamily="2" charset="-122"/>
              </a:rPr>
            </a:fld>
            <a:endParaRPr lang="en-US" altLang="x-none" sz="1600">
              <a:solidFill>
                <a:schemeClr val="accent1"/>
              </a:solidFill>
              <a:latin typeface="Times New Roman" panose="02020603050405020304" pitchFamily="18" charset="0"/>
              <a:ea typeface="宋体" panose="02010600030101010101" pitchFamily="2" charset="-122"/>
            </a:endParaRPr>
          </a:p>
        </p:txBody>
      </p:sp>
      <p:sp>
        <p:nvSpPr>
          <p:cNvPr id="4104" name="Text Box 18"/>
          <p:cNvSpPr txBox="1"/>
          <p:nvPr userDrawn="1"/>
        </p:nvSpPr>
        <p:spPr>
          <a:xfrm>
            <a:off x="3175" y="1704975"/>
            <a:ext cx="731838" cy="3240088"/>
          </a:xfrm>
          <a:prstGeom prst="rect">
            <a:avLst/>
          </a:prstGeom>
          <a:noFill/>
          <a:ln w="9525">
            <a:noFill/>
          </a:ln>
        </p:spPr>
        <p:txBody>
          <a:bodyPr vert="eaVert" anchor="t">
            <a:spAutoFit/>
          </a:bodyPr>
          <a:p>
            <a:pPr lvl="0" indent="0" algn="ctr">
              <a:lnSpc>
                <a:spcPct val="100000"/>
              </a:lnSpc>
            </a:pPr>
            <a:r>
              <a:rPr lang="zh-CN" altLang="en-US">
                <a:solidFill>
                  <a:srgbClr val="333399"/>
                </a:solidFill>
                <a:latin typeface="Times New Roman" panose="02020603050405020304" pitchFamily="18" charset="0"/>
                <a:ea typeface="楷体_GB2312" pitchFamily="1" charset="-122"/>
              </a:rPr>
              <a:t>陕西省公安厅</a:t>
            </a:r>
            <a:endParaRPr lang="zh-CN" altLang="en-US">
              <a:solidFill>
                <a:srgbClr val="333399"/>
              </a:solidFill>
              <a:latin typeface="Times New Roman" panose="02020603050405020304" pitchFamily="18" charset="0"/>
              <a:ea typeface="楷体_GB2312" pitchFamily="1" charset="-122"/>
            </a:endParaRPr>
          </a:p>
        </p:txBody>
      </p:sp>
      <p:sp>
        <p:nvSpPr>
          <p:cNvPr id="4105" name="Text Box 19"/>
          <p:cNvSpPr txBox="1"/>
          <p:nvPr userDrawn="1"/>
        </p:nvSpPr>
        <p:spPr>
          <a:xfrm>
            <a:off x="682625" y="1557338"/>
            <a:ext cx="669925" cy="3455987"/>
          </a:xfrm>
          <a:prstGeom prst="rect">
            <a:avLst/>
          </a:prstGeom>
          <a:noFill/>
          <a:ln w="9525">
            <a:noFill/>
          </a:ln>
        </p:spPr>
        <p:txBody>
          <a:bodyPr vert="eaVert" anchor="t">
            <a:spAutoFit/>
          </a:bodyPr>
          <a:p>
            <a:pPr lvl="0" indent="0" algn="ctr">
              <a:lnSpc>
                <a:spcPct val="100000"/>
              </a:lnSpc>
            </a:pPr>
            <a:r>
              <a:rPr lang="zh-CN" altLang="en-US" sz="2400" dirty="0">
                <a:solidFill>
                  <a:srgbClr val="FF6600"/>
                </a:solidFill>
                <a:latin typeface="Times New Roman" panose="02020603050405020304" pitchFamily="18" charset="0"/>
                <a:ea typeface="楷体_GB2312" pitchFamily="1" charset="-122"/>
              </a:rPr>
              <a:t> </a:t>
            </a:r>
            <a:r>
              <a:rPr lang="zh-CN" altLang="en-US" sz="3200" dirty="0">
                <a:solidFill>
                  <a:srgbClr val="FF6600"/>
                </a:solidFill>
                <a:latin typeface="Times New Roman" panose="02020603050405020304" pitchFamily="18" charset="0"/>
                <a:ea typeface="楷体_GB2312" pitchFamily="1" charset="-122"/>
              </a:rPr>
              <a:t>网络安全保卫总队</a:t>
            </a:r>
            <a:endParaRPr lang="zh-CN" altLang="en-US" sz="3200" dirty="0">
              <a:solidFill>
                <a:srgbClr val="FF6600"/>
              </a:solidFill>
              <a:latin typeface="Times New Roman" panose="02020603050405020304" pitchFamily="18" charset="0"/>
              <a:ea typeface="楷体_GB2312" pitchFamily="1" charset="-122"/>
            </a:endParaRPr>
          </a:p>
        </p:txBody>
      </p:sp>
      <p:pic>
        <p:nvPicPr>
          <p:cNvPr id="4106" name="Picture 21"/>
          <p:cNvPicPr>
            <a:picLocks noChangeAspect="1"/>
          </p:cNvPicPr>
          <p:nvPr userDrawn="1"/>
        </p:nvPicPr>
        <p:blipFill>
          <a:blip r:embed="rId14"/>
          <a:stretch>
            <a:fillRect/>
          </a:stretch>
        </p:blipFill>
        <p:spPr>
          <a:xfrm>
            <a:off x="0" y="5589588"/>
            <a:ext cx="1352550" cy="1268412"/>
          </a:xfrm>
          <a:prstGeom prst="rect">
            <a:avLst/>
          </a:prstGeom>
          <a:noFill/>
          <a:ln w="9525">
            <a:noFill/>
          </a:ln>
        </p:spPr>
      </p:pic>
      <p:pic>
        <p:nvPicPr>
          <p:cNvPr id="4107" name="Picture 23"/>
          <p:cNvPicPr>
            <a:picLocks noChangeAspect="1"/>
          </p:cNvPicPr>
          <p:nvPr userDrawn="1"/>
        </p:nvPicPr>
        <p:blipFill>
          <a:blip r:embed="rId15"/>
          <a:stretch>
            <a:fillRect/>
          </a:stretch>
        </p:blipFill>
        <p:spPr>
          <a:xfrm>
            <a:off x="0" y="0"/>
            <a:ext cx="1352550" cy="1052513"/>
          </a:xfrm>
          <a:prstGeom prst="rect">
            <a:avLst/>
          </a:prstGeom>
          <a:noFill/>
          <a:ln w="9525">
            <a:noFill/>
          </a:ln>
        </p:spPr>
      </p:pic>
      <p:sp>
        <p:nvSpPr>
          <p:cNvPr id="4108" name="Rectangle 25"/>
          <p:cNvSpPr/>
          <p:nvPr userDrawn="1"/>
        </p:nvSpPr>
        <p:spPr>
          <a:xfrm>
            <a:off x="1352550" y="0"/>
            <a:ext cx="8553450" cy="981075"/>
          </a:xfrm>
          <a:prstGeom prst="rect">
            <a:avLst/>
          </a:prstGeom>
          <a:solidFill>
            <a:srgbClr val="FFFFCC"/>
          </a:soli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marL="0" lvl="0" indent="0" algn="l"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tx2"/>
        </a:buClr>
        <a:buSzPct val="90000"/>
        <a:buFont typeface="Symbol" panose="05050102010706020507" pitchFamily="18" charset="2"/>
        <a:buBlip>
          <a:blip r:embed="rId16"/>
        </a:buBlip>
        <a:defRPr sz="3200" b="1"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Symbol" panose="05050102010706020507" pitchFamily="18" charset="2"/>
        <a:buChar char="–"/>
        <a:defRPr sz="2800" b="1"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24"/>
          <p:cNvSpPr/>
          <p:nvPr userDrawn="1"/>
        </p:nvSpPr>
        <p:spPr>
          <a:xfrm>
            <a:off x="1352550" y="1052513"/>
            <a:ext cx="8553450" cy="5805487"/>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099" name="Rectangle 4"/>
          <p:cNvSpPr/>
          <p:nvPr/>
        </p:nvSpPr>
        <p:spPr>
          <a:xfrm>
            <a:off x="1208088" y="1019175"/>
            <a:ext cx="8667750" cy="76200"/>
          </a:xfrm>
          <a:prstGeom prst="rect">
            <a:avLst/>
          </a:prstGeom>
          <a:gradFill rotWithShape="0">
            <a:gsLst>
              <a:gs pos="0">
                <a:srgbClr val="4ACF2B"/>
              </a:gs>
              <a:gs pos="100000">
                <a:srgbClr val="FFFF00"/>
              </a:gs>
            </a:gsLst>
            <a:lin ang="0" scaled="1"/>
            <a:tileRect/>
          </a:gra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100" name="Rectangle 22"/>
          <p:cNvSpPr/>
          <p:nvPr userDrawn="1"/>
        </p:nvSpPr>
        <p:spPr>
          <a:xfrm>
            <a:off x="0" y="1052513"/>
            <a:ext cx="1352550" cy="4537075"/>
          </a:xfrm>
          <a:prstGeom prst="rect">
            <a:avLst/>
          </a:prstGeom>
          <a:blipFill rotWithShape="0">
            <a:blip r:embed="rId12"/>
          </a:blip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pic>
        <p:nvPicPr>
          <p:cNvPr id="4101" name="Picture 8" descr="OJH"/>
          <p:cNvPicPr>
            <a:picLocks noChangeAspect="1"/>
          </p:cNvPicPr>
          <p:nvPr/>
        </p:nvPicPr>
        <p:blipFill>
          <a:blip r:embed="rId13"/>
          <a:stretch>
            <a:fillRect/>
          </a:stretch>
        </p:blipFill>
        <p:spPr>
          <a:xfrm>
            <a:off x="631825" y="0"/>
            <a:ext cx="647700" cy="549275"/>
          </a:xfrm>
          <a:prstGeom prst="rect">
            <a:avLst/>
          </a:prstGeom>
          <a:noFill/>
          <a:ln w="9525">
            <a:noFill/>
          </a:ln>
        </p:spPr>
      </p:pic>
      <p:sp>
        <p:nvSpPr>
          <p:cNvPr id="4102" name="Text Box 16"/>
          <p:cNvSpPr txBox="1"/>
          <p:nvPr/>
        </p:nvSpPr>
        <p:spPr>
          <a:xfrm>
            <a:off x="1423988" y="6413500"/>
            <a:ext cx="1222375" cy="641350"/>
          </a:xfrm>
          <a:prstGeom prst="rect">
            <a:avLst/>
          </a:prstGeom>
          <a:noFill/>
          <a:ln w="9525">
            <a:noFill/>
          </a:ln>
        </p:spPr>
        <p:txBody>
          <a:bodyPr anchor="t">
            <a:spAutoFit/>
          </a:bodyPr>
          <a:p>
            <a:pPr lvl="0" indent="0">
              <a:lnSpc>
                <a:spcPct val="100000"/>
              </a:lnSpc>
            </a:pPr>
            <a:fld id="{BB962C8B-B14F-4D97-AF65-F5344CB8AC3E}" type="datetime1">
              <a:rPr lang="en-US" altLang="x-none" sz="1800">
                <a:solidFill>
                  <a:srgbClr val="FF3300"/>
                </a:solidFill>
                <a:latin typeface="Times New Roman" panose="02020603050405020304" pitchFamily="18" charset="0"/>
                <a:ea typeface="宋体" panose="02010600030101010101" pitchFamily="2" charset="-122"/>
              </a:rPr>
            </a:fld>
            <a:endParaRPr lang="en-US" altLang="x-none" sz="1800">
              <a:solidFill>
                <a:srgbClr val="FF3300"/>
              </a:solidFill>
              <a:latin typeface="Times New Roman" panose="02020603050405020304" pitchFamily="18" charset="0"/>
              <a:ea typeface="宋体" panose="02010600030101010101" pitchFamily="2" charset="-122"/>
            </a:endParaRPr>
          </a:p>
        </p:txBody>
      </p:sp>
      <p:sp>
        <p:nvSpPr>
          <p:cNvPr id="4103" name="Text Box 17"/>
          <p:cNvSpPr txBox="1"/>
          <p:nvPr/>
        </p:nvSpPr>
        <p:spPr>
          <a:xfrm>
            <a:off x="8686800" y="6415088"/>
            <a:ext cx="933450" cy="334962"/>
          </a:xfrm>
          <a:prstGeom prst="rect">
            <a:avLst/>
          </a:prstGeom>
          <a:noFill/>
          <a:ln w="9525">
            <a:noFill/>
          </a:ln>
        </p:spPr>
        <p:txBody>
          <a:bodyPr anchor="t">
            <a:spAutoFit/>
          </a:bodyPr>
          <a:p>
            <a:pPr lvl="0" indent="0" algn="r">
              <a:lnSpc>
                <a:spcPct val="100000"/>
              </a:lnSpc>
            </a:pPr>
            <a:fld id="{9A0DB2DC-4C9A-4742-B13C-FB6460FD3503}" type="slidenum">
              <a:rPr lang="en-US" altLang="x-none" sz="1600">
                <a:solidFill>
                  <a:schemeClr val="accent1"/>
                </a:solidFill>
                <a:latin typeface="Times New Roman" panose="02020603050405020304" pitchFamily="18" charset="0"/>
                <a:ea typeface="宋体" panose="02010600030101010101" pitchFamily="2" charset="-122"/>
              </a:rPr>
            </a:fld>
            <a:endParaRPr lang="en-US" altLang="x-none" sz="1600">
              <a:solidFill>
                <a:schemeClr val="accent1"/>
              </a:solidFill>
              <a:latin typeface="Times New Roman" panose="02020603050405020304" pitchFamily="18" charset="0"/>
              <a:ea typeface="宋体" panose="02010600030101010101" pitchFamily="2" charset="-122"/>
            </a:endParaRPr>
          </a:p>
        </p:txBody>
      </p:sp>
      <p:sp>
        <p:nvSpPr>
          <p:cNvPr id="4104" name="Text Box 18"/>
          <p:cNvSpPr txBox="1"/>
          <p:nvPr userDrawn="1"/>
        </p:nvSpPr>
        <p:spPr>
          <a:xfrm>
            <a:off x="3175" y="1704975"/>
            <a:ext cx="731838" cy="3240088"/>
          </a:xfrm>
          <a:prstGeom prst="rect">
            <a:avLst/>
          </a:prstGeom>
          <a:noFill/>
          <a:ln w="9525">
            <a:noFill/>
          </a:ln>
        </p:spPr>
        <p:txBody>
          <a:bodyPr vert="eaVert" anchor="t">
            <a:spAutoFit/>
          </a:bodyPr>
          <a:p>
            <a:pPr lvl="0" indent="0" algn="ctr">
              <a:lnSpc>
                <a:spcPct val="100000"/>
              </a:lnSpc>
            </a:pPr>
            <a:r>
              <a:rPr lang="zh-CN" altLang="en-US">
                <a:solidFill>
                  <a:srgbClr val="333399"/>
                </a:solidFill>
                <a:latin typeface="Times New Roman" panose="02020603050405020304" pitchFamily="18" charset="0"/>
                <a:ea typeface="楷体_GB2312" pitchFamily="1" charset="-122"/>
              </a:rPr>
              <a:t>陕西省公安厅</a:t>
            </a:r>
            <a:endParaRPr lang="zh-CN" altLang="en-US">
              <a:solidFill>
                <a:srgbClr val="333399"/>
              </a:solidFill>
              <a:latin typeface="Times New Roman" panose="02020603050405020304" pitchFamily="18" charset="0"/>
              <a:ea typeface="楷体_GB2312" pitchFamily="1" charset="-122"/>
            </a:endParaRPr>
          </a:p>
        </p:txBody>
      </p:sp>
      <p:sp>
        <p:nvSpPr>
          <p:cNvPr id="4105" name="Text Box 19"/>
          <p:cNvSpPr txBox="1"/>
          <p:nvPr userDrawn="1"/>
        </p:nvSpPr>
        <p:spPr>
          <a:xfrm>
            <a:off x="682625" y="1557338"/>
            <a:ext cx="669925" cy="3455987"/>
          </a:xfrm>
          <a:prstGeom prst="rect">
            <a:avLst/>
          </a:prstGeom>
          <a:noFill/>
          <a:ln w="9525">
            <a:noFill/>
          </a:ln>
        </p:spPr>
        <p:txBody>
          <a:bodyPr vert="eaVert" anchor="t">
            <a:spAutoFit/>
          </a:bodyPr>
          <a:p>
            <a:pPr lvl="0" indent="0" algn="ctr">
              <a:lnSpc>
                <a:spcPct val="100000"/>
              </a:lnSpc>
            </a:pPr>
            <a:r>
              <a:rPr lang="zh-CN" altLang="en-US" sz="2400" dirty="0">
                <a:solidFill>
                  <a:srgbClr val="FF6600"/>
                </a:solidFill>
                <a:latin typeface="Times New Roman" panose="02020603050405020304" pitchFamily="18" charset="0"/>
                <a:ea typeface="楷体_GB2312" pitchFamily="1" charset="-122"/>
              </a:rPr>
              <a:t> </a:t>
            </a:r>
            <a:r>
              <a:rPr lang="zh-CN" altLang="en-US" sz="3200" dirty="0">
                <a:solidFill>
                  <a:srgbClr val="FF6600"/>
                </a:solidFill>
                <a:latin typeface="Times New Roman" panose="02020603050405020304" pitchFamily="18" charset="0"/>
                <a:ea typeface="楷体_GB2312" pitchFamily="1" charset="-122"/>
              </a:rPr>
              <a:t>网络安全保卫总队</a:t>
            </a:r>
            <a:endParaRPr lang="zh-CN" altLang="en-US" sz="3200" dirty="0">
              <a:solidFill>
                <a:srgbClr val="FF6600"/>
              </a:solidFill>
              <a:latin typeface="Times New Roman" panose="02020603050405020304" pitchFamily="18" charset="0"/>
              <a:ea typeface="楷体_GB2312" pitchFamily="1" charset="-122"/>
            </a:endParaRPr>
          </a:p>
        </p:txBody>
      </p:sp>
      <p:pic>
        <p:nvPicPr>
          <p:cNvPr id="4106" name="Picture 21"/>
          <p:cNvPicPr>
            <a:picLocks noChangeAspect="1"/>
          </p:cNvPicPr>
          <p:nvPr userDrawn="1"/>
        </p:nvPicPr>
        <p:blipFill>
          <a:blip r:embed="rId14"/>
          <a:stretch>
            <a:fillRect/>
          </a:stretch>
        </p:blipFill>
        <p:spPr>
          <a:xfrm>
            <a:off x="0" y="5589588"/>
            <a:ext cx="1352550" cy="1268412"/>
          </a:xfrm>
          <a:prstGeom prst="rect">
            <a:avLst/>
          </a:prstGeom>
          <a:noFill/>
          <a:ln w="9525">
            <a:noFill/>
          </a:ln>
        </p:spPr>
      </p:pic>
      <p:pic>
        <p:nvPicPr>
          <p:cNvPr id="4107" name="Picture 23"/>
          <p:cNvPicPr>
            <a:picLocks noChangeAspect="1"/>
          </p:cNvPicPr>
          <p:nvPr userDrawn="1"/>
        </p:nvPicPr>
        <p:blipFill>
          <a:blip r:embed="rId15"/>
          <a:stretch>
            <a:fillRect/>
          </a:stretch>
        </p:blipFill>
        <p:spPr>
          <a:xfrm>
            <a:off x="0" y="0"/>
            <a:ext cx="1352550" cy="1052513"/>
          </a:xfrm>
          <a:prstGeom prst="rect">
            <a:avLst/>
          </a:prstGeom>
          <a:noFill/>
          <a:ln w="9525">
            <a:noFill/>
          </a:ln>
        </p:spPr>
      </p:pic>
      <p:sp>
        <p:nvSpPr>
          <p:cNvPr id="4108" name="Rectangle 25"/>
          <p:cNvSpPr/>
          <p:nvPr userDrawn="1"/>
        </p:nvSpPr>
        <p:spPr>
          <a:xfrm>
            <a:off x="1352550" y="0"/>
            <a:ext cx="8553450" cy="981075"/>
          </a:xfrm>
          <a:prstGeom prst="rect">
            <a:avLst/>
          </a:prstGeom>
          <a:solidFill>
            <a:srgbClr val="FFFFCC"/>
          </a:soli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marL="0" lvl="0" indent="0" algn="l"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tx2"/>
        </a:buClr>
        <a:buSzPct val="90000"/>
        <a:buFont typeface="Symbol" panose="05050102010706020507" pitchFamily="18" charset="2"/>
        <a:buBlip>
          <a:blip r:embed="rId16"/>
        </a:buBlip>
        <a:defRPr sz="3200" b="1"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Symbol" panose="05050102010706020507" pitchFamily="18" charset="2"/>
        <a:buChar char="–"/>
        <a:defRPr sz="2800" b="1"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24"/>
          <p:cNvSpPr/>
          <p:nvPr userDrawn="1"/>
        </p:nvSpPr>
        <p:spPr>
          <a:xfrm>
            <a:off x="1352550" y="1052513"/>
            <a:ext cx="8553450" cy="5805487"/>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099" name="Rectangle 4"/>
          <p:cNvSpPr/>
          <p:nvPr/>
        </p:nvSpPr>
        <p:spPr>
          <a:xfrm>
            <a:off x="1208088" y="1019175"/>
            <a:ext cx="8667750" cy="76200"/>
          </a:xfrm>
          <a:prstGeom prst="rect">
            <a:avLst/>
          </a:prstGeom>
          <a:gradFill rotWithShape="0">
            <a:gsLst>
              <a:gs pos="0">
                <a:srgbClr val="4ACF2B"/>
              </a:gs>
              <a:gs pos="100000">
                <a:srgbClr val="FFFF00"/>
              </a:gs>
            </a:gsLst>
            <a:lin ang="0" scaled="1"/>
            <a:tileRect/>
          </a:gra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100" name="Rectangle 22"/>
          <p:cNvSpPr/>
          <p:nvPr userDrawn="1"/>
        </p:nvSpPr>
        <p:spPr>
          <a:xfrm>
            <a:off x="0" y="1052513"/>
            <a:ext cx="1352550" cy="4537075"/>
          </a:xfrm>
          <a:prstGeom prst="rect">
            <a:avLst/>
          </a:prstGeom>
          <a:blipFill rotWithShape="0">
            <a:blip r:embed="rId12"/>
          </a:blip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pic>
        <p:nvPicPr>
          <p:cNvPr id="4101" name="Picture 8" descr="OJH"/>
          <p:cNvPicPr>
            <a:picLocks noChangeAspect="1"/>
          </p:cNvPicPr>
          <p:nvPr/>
        </p:nvPicPr>
        <p:blipFill>
          <a:blip r:embed="rId13"/>
          <a:stretch>
            <a:fillRect/>
          </a:stretch>
        </p:blipFill>
        <p:spPr>
          <a:xfrm>
            <a:off x="631825" y="0"/>
            <a:ext cx="647700" cy="549275"/>
          </a:xfrm>
          <a:prstGeom prst="rect">
            <a:avLst/>
          </a:prstGeom>
          <a:noFill/>
          <a:ln w="9525">
            <a:noFill/>
          </a:ln>
        </p:spPr>
      </p:pic>
      <p:sp>
        <p:nvSpPr>
          <p:cNvPr id="4102" name="Text Box 16"/>
          <p:cNvSpPr txBox="1"/>
          <p:nvPr/>
        </p:nvSpPr>
        <p:spPr>
          <a:xfrm>
            <a:off x="1423988" y="6413500"/>
            <a:ext cx="1222375" cy="641350"/>
          </a:xfrm>
          <a:prstGeom prst="rect">
            <a:avLst/>
          </a:prstGeom>
          <a:noFill/>
          <a:ln w="9525">
            <a:noFill/>
          </a:ln>
        </p:spPr>
        <p:txBody>
          <a:bodyPr anchor="t">
            <a:spAutoFit/>
          </a:bodyPr>
          <a:p>
            <a:pPr lvl="0" indent="0">
              <a:lnSpc>
                <a:spcPct val="100000"/>
              </a:lnSpc>
            </a:pPr>
            <a:fld id="{BB962C8B-B14F-4D97-AF65-F5344CB8AC3E}" type="datetime1">
              <a:rPr lang="en-US" altLang="x-none" sz="1800">
                <a:solidFill>
                  <a:srgbClr val="FF3300"/>
                </a:solidFill>
                <a:latin typeface="Times New Roman" panose="02020603050405020304" pitchFamily="18" charset="0"/>
                <a:ea typeface="宋体" panose="02010600030101010101" pitchFamily="2" charset="-122"/>
              </a:rPr>
            </a:fld>
            <a:endParaRPr lang="en-US" altLang="x-none" sz="1800">
              <a:solidFill>
                <a:srgbClr val="FF3300"/>
              </a:solidFill>
              <a:latin typeface="Times New Roman" panose="02020603050405020304" pitchFamily="18" charset="0"/>
              <a:ea typeface="宋体" panose="02010600030101010101" pitchFamily="2" charset="-122"/>
            </a:endParaRPr>
          </a:p>
        </p:txBody>
      </p:sp>
      <p:sp>
        <p:nvSpPr>
          <p:cNvPr id="4103" name="Text Box 17"/>
          <p:cNvSpPr txBox="1"/>
          <p:nvPr/>
        </p:nvSpPr>
        <p:spPr>
          <a:xfrm>
            <a:off x="8686800" y="6415088"/>
            <a:ext cx="933450" cy="334962"/>
          </a:xfrm>
          <a:prstGeom prst="rect">
            <a:avLst/>
          </a:prstGeom>
          <a:noFill/>
          <a:ln w="9525">
            <a:noFill/>
          </a:ln>
        </p:spPr>
        <p:txBody>
          <a:bodyPr anchor="t">
            <a:spAutoFit/>
          </a:bodyPr>
          <a:p>
            <a:pPr lvl="0" indent="0" algn="r">
              <a:lnSpc>
                <a:spcPct val="100000"/>
              </a:lnSpc>
            </a:pPr>
            <a:fld id="{9A0DB2DC-4C9A-4742-B13C-FB6460FD3503}" type="slidenum">
              <a:rPr lang="en-US" altLang="x-none" sz="1600">
                <a:solidFill>
                  <a:schemeClr val="accent1"/>
                </a:solidFill>
                <a:latin typeface="Times New Roman" panose="02020603050405020304" pitchFamily="18" charset="0"/>
                <a:ea typeface="宋体" panose="02010600030101010101" pitchFamily="2" charset="-122"/>
              </a:rPr>
            </a:fld>
            <a:endParaRPr lang="en-US" altLang="x-none" sz="1600">
              <a:solidFill>
                <a:schemeClr val="accent1"/>
              </a:solidFill>
              <a:latin typeface="Times New Roman" panose="02020603050405020304" pitchFamily="18" charset="0"/>
              <a:ea typeface="宋体" panose="02010600030101010101" pitchFamily="2" charset="-122"/>
            </a:endParaRPr>
          </a:p>
        </p:txBody>
      </p:sp>
      <p:sp>
        <p:nvSpPr>
          <p:cNvPr id="4104" name="Text Box 18"/>
          <p:cNvSpPr txBox="1"/>
          <p:nvPr userDrawn="1"/>
        </p:nvSpPr>
        <p:spPr>
          <a:xfrm>
            <a:off x="3175" y="1704975"/>
            <a:ext cx="731838" cy="3240088"/>
          </a:xfrm>
          <a:prstGeom prst="rect">
            <a:avLst/>
          </a:prstGeom>
          <a:noFill/>
          <a:ln w="9525">
            <a:noFill/>
          </a:ln>
        </p:spPr>
        <p:txBody>
          <a:bodyPr vert="eaVert" anchor="t">
            <a:spAutoFit/>
          </a:bodyPr>
          <a:p>
            <a:pPr lvl="0" indent="0" algn="ctr">
              <a:lnSpc>
                <a:spcPct val="100000"/>
              </a:lnSpc>
            </a:pPr>
            <a:r>
              <a:rPr lang="zh-CN" altLang="en-US">
                <a:solidFill>
                  <a:srgbClr val="333399"/>
                </a:solidFill>
                <a:latin typeface="Times New Roman" panose="02020603050405020304" pitchFamily="18" charset="0"/>
                <a:ea typeface="楷体_GB2312" pitchFamily="1" charset="-122"/>
              </a:rPr>
              <a:t>陕西省公安厅</a:t>
            </a:r>
            <a:endParaRPr lang="zh-CN" altLang="en-US">
              <a:solidFill>
                <a:srgbClr val="333399"/>
              </a:solidFill>
              <a:latin typeface="Times New Roman" panose="02020603050405020304" pitchFamily="18" charset="0"/>
              <a:ea typeface="楷体_GB2312" pitchFamily="1" charset="-122"/>
            </a:endParaRPr>
          </a:p>
        </p:txBody>
      </p:sp>
      <p:sp>
        <p:nvSpPr>
          <p:cNvPr id="4105" name="Text Box 19"/>
          <p:cNvSpPr txBox="1"/>
          <p:nvPr userDrawn="1"/>
        </p:nvSpPr>
        <p:spPr>
          <a:xfrm>
            <a:off x="682625" y="1557338"/>
            <a:ext cx="669925" cy="3455987"/>
          </a:xfrm>
          <a:prstGeom prst="rect">
            <a:avLst/>
          </a:prstGeom>
          <a:noFill/>
          <a:ln w="9525">
            <a:noFill/>
          </a:ln>
        </p:spPr>
        <p:txBody>
          <a:bodyPr vert="eaVert" anchor="t">
            <a:spAutoFit/>
          </a:bodyPr>
          <a:p>
            <a:pPr lvl="0" indent="0" algn="ctr">
              <a:lnSpc>
                <a:spcPct val="100000"/>
              </a:lnSpc>
            </a:pPr>
            <a:r>
              <a:rPr lang="zh-CN" altLang="en-US" sz="2400" dirty="0">
                <a:solidFill>
                  <a:srgbClr val="FF6600"/>
                </a:solidFill>
                <a:latin typeface="Times New Roman" panose="02020603050405020304" pitchFamily="18" charset="0"/>
                <a:ea typeface="楷体_GB2312" pitchFamily="1" charset="-122"/>
              </a:rPr>
              <a:t> </a:t>
            </a:r>
            <a:r>
              <a:rPr lang="zh-CN" altLang="en-US" sz="3200" dirty="0">
                <a:solidFill>
                  <a:srgbClr val="FF6600"/>
                </a:solidFill>
                <a:latin typeface="Times New Roman" panose="02020603050405020304" pitchFamily="18" charset="0"/>
                <a:ea typeface="楷体_GB2312" pitchFamily="1" charset="-122"/>
              </a:rPr>
              <a:t>网络安全保卫总队</a:t>
            </a:r>
            <a:endParaRPr lang="zh-CN" altLang="en-US" sz="3200" dirty="0">
              <a:solidFill>
                <a:srgbClr val="FF6600"/>
              </a:solidFill>
              <a:latin typeface="Times New Roman" panose="02020603050405020304" pitchFamily="18" charset="0"/>
              <a:ea typeface="楷体_GB2312" pitchFamily="1" charset="-122"/>
            </a:endParaRPr>
          </a:p>
        </p:txBody>
      </p:sp>
      <p:pic>
        <p:nvPicPr>
          <p:cNvPr id="4106" name="Picture 21"/>
          <p:cNvPicPr>
            <a:picLocks noChangeAspect="1"/>
          </p:cNvPicPr>
          <p:nvPr userDrawn="1"/>
        </p:nvPicPr>
        <p:blipFill>
          <a:blip r:embed="rId14"/>
          <a:stretch>
            <a:fillRect/>
          </a:stretch>
        </p:blipFill>
        <p:spPr>
          <a:xfrm>
            <a:off x="0" y="5589588"/>
            <a:ext cx="1352550" cy="1268412"/>
          </a:xfrm>
          <a:prstGeom prst="rect">
            <a:avLst/>
          </a:prstGeom>
          <a:noFill/>
          <a:ln w="9525">
            <a:noFill/>
          </a:ln>
        </p:spPr>
      </p:pic>
      <p:pic>
        <p:nvPicPr>
          <p:cNvPr id="4107" name="Picture 23"/>
          <p:cNvPicPr>
            <a:picLocks noChangeAspect="1"/>
          </p:cNvPicPr>
          <p:nvPr userDrawn="1"/>
        </p:nvPicPr>
        <p:blipFill>
          <a:blip r:embed="rId15"/>
          <a:stretch>
            <a:fillRect/>
          </a:stretch>
        </p:blipFill>
        <p:spPr>
          <a:xfrm>
            <a:off x="0" y="0"/>
            <a:ext cx="1352550" cy="1052513"/>
          </a:xfrm>
          <a:prstGeom prst="rect">
            <a:avLst/>
          </a:prstGeom>
          <a:noFill/>
          <a:ln w="9525">
            <a:noFill/>
          </a:ln>
        </p:spPr>
      </p:pic>
      <p:sp>
        <p:nvSpPr>
          <p:cNvPr id="4108" name="Rectangle 25"/>
          <p:cNvSpPr/>
          <p:nvPr userDrawn="1"/>
        </p:nvSpPr>
        <p:spPr>
          <a:xfrm>
            <a:off x="1352550" y="0"/>
            <a:ext cx="8553450" cy="981075"/>
          </a:xfrm>
          <a:prstGeom prst="rect">
            <a:avLst/>
          </a:prstGeom>
          <a:solidFill>
            <a:srgbClr val="FFFFCC"/>
          </a:soli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marL="0" lvl="0" indent="0" algn="l"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tx2"/>
        </a:buClr>
        <a:buSzPct val="90000"/>
        <a:buFont typeface="Symbol" panose="05050102010706020507" pitchFamily="18" charset="2"/>
        <a:buBlip>
          <a:blip r:embed="rId16"/>
        </a:buBlip>
        <a:defRPr sz="3200" b="1"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Symbol" panose="05050102010706020507" pitchFamily="18" charset="2"/>
        <a:buChar char="–"/>
        <a:defRPr sz="2800" b="1"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24"/>
          <p:cNvSpPr/>
          <p:nvPr userDrawn="1"/>
        </p:nvSpPr>
        <p:spPr>
          <a:xfrm>
            <a:off x="1352550" y="1052513"/>
            <a:ext cx="8553450" cy="5805487"/>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099" name="Rectangle 4"/>
          <p:cNvSpPr/>
          <p:nvPr/>
        </p:nvSpPr>
        <p:spPr>
          <a:xfrm>
            <a:off x="1208088" y="1019175"/>
            <a:ext cx="8667750" cy="76200"/>
          </a:xfrm>
          <a:prstGeom prst="rect">
            <a:avLst/>
          </a:prstGeom>
          <a:gradFill rotWithShape="0">
            <a:gsLst>
              <a:gs pos="0">
                <a:srgbClr val="4ACF2B"/>
              </a:gs>
              <a:gs pos="100000">
                <a:srgbClr val="FFFF00"/>
              </a:gs>
            </a:gsLst>
            <a:lin ang="0" scaled="1"/>
            <a:tileRect/>
          </a:gra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100" name="Rectangle 22"/>
          <p:cNvSpPr/>
          <p:nvPr userDrawn="1"/>
        </p:nvSpPr>
        <p:spPr>
          <a:xfrm>
            <a:off x="0" y="1052513"/>
            <a:ext cx="1352550" cy="4537075"/>
          </a:xfrm>
          <a:prstGeom prst="rect">
            <a:avLst/>
          </a:prstGeom>
          <a:blipFill rotWithShape="0">
            <a:blip r:embed="rId12"/>
          </a:blip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pic>
        <p:nvPicPr>
          <p:cNvPr id="4101" name="Picture 8" descr="OJH"/>
          <p:cNvPicPr>
            <a:picLocks noChangeAspect="1"/>
          </p:cNvPicPr>
          <p:nvPr/>
        </p:nvPicPr>
        <p:blipFill>
          <a:blip r:embed="rId13"/>
          <a:stretch>
            <a:fillRect/>
          </a:stretch>
        </p:blipFill>
        <p:spPr>
          <a:xfrm>
            <a:off x="631825" y="0"/>
            <a:ext cx="647700" cy="549275"/>
          </a:xfrm>
          <a:prstGeom prst="rect">
            <a:avLst/>
          </a:prstGeom>
          <a:noFill/>
          <a:ln w="9525">
            <a:noFill/>
          </a:ln>
        </p:spPr>
      </p:pic>
      <p:sp>
        <p:nvSpPr>
          <p:cNvPr id="4102" name="Text Box 16"/>
          <p:cNvSpPr txBox="1"/>
          <p:nvPr/>
        </p:nvSpPr>
        <p:spPr>
          <a:xfrm>
            <a:off x="1423988" y="6413500"/>
            <a:ext cx="1222375" cy="641350"/>
          </a:xfrm>
          <a:prstGeom prst="rect">
            <a:avLst/>
          </a:prstGeom>
          <a:noFill/>
          <a:ln w="9525">
            <a:noFill/>
          </a:ln>
        </p:spPr>
        <p:txBody>
          <a:bodyPr anchor="t">
            <a:spAutoFit/>
          </a:bodyPr>
          <a:p>
            <a:pPr lvl="0" indent="0">
              <a:lnSpc>
                <a:spcPct val="100000"/>
              </a:lnSpc>
            </a:pPr>
            <a:fld id="{BB962C8B-B14F-4D97-AF65-F5344CB8AC3E}" type="datetime1">
              <a:rPr lang="en-US" altLang="x-none" sz="1800">
                <a:solidFill>
                  <a:srgbClr val="FF3300"/>
                </a:solidFill>
                <a:latin typeface="Times New Roman" panose="02020603050405020304" pitchFamily="18" charset="0"/>
                <a:ea typeface="宋体" panose="02010600030101010101" pitchFamily="2" charset="-122"/>
              </a:rPr>
            </a:fld>
            <a:endParaRPr lang="en-US" altLang="x-none" sz="1800">
              <a:solidFill>
                <a:srgbClr val="FF3300"/>
              </a:solidFill>
              <a:latin typeface="Times New Roman" panose="02020603050405020304" pitchFamily="18" charset="0"/>
              <a:ea typeface="宋体" panose="02010600030101010101" pitchFamily="2" charset="-122"/>
            </a:endParaRPr>
          </a:p>
        </p:txBody>
      </p:sp>
      <p:sp>
        <p:nvSpPr>
          <p:cNvPr id="4103" name="Text Box 17"/>
          <p:cNvSpPr txBox="1"/>
          <p:nvPr/>
        </p:nvSpPr>
        <p:spPr>
          <a:xfrm>
            <a:off x="8686800" y="6415088"/>
            <a:ext cx="933450" cy="334962"/>
          </a:xfrm>
          <a:prstGeom prst="rect">
            <a:avLst/>
          </a:prstGeom>
          <a:noFill/>
          <a:ln w="9525">
            <a:noFill/>
          </a:ln>
        </p:spPr>
        <p:txBody>
          <a:bodyPr anchor="t">
            <a:spAutoFit/>
          </a:bodyPr>
          <a:p>
            <a:pPr lvl="0" indent="0" algn="r">
              <a:lnSpc>
                <a:spcPct val="100000"/>
              </a:lnSpc>
            </a:pPr>
            <a:fld id="{9A0DB2DC-4C9A-4742-B13C-FB6460FD3503}" type="slidenum">
              <a:rPr lang="en-US" altLang="x-none" sz="1600">
                <a:solidFill>
                  <a:schemeClr val="accent1"/>
                </a:solidFill>
                <a:latin typeface="Times New Roman" panose="02020603050405020304" pitchFamily="18" charset="0"/>
                <a:ea typeface="宋体" panose="02010600030101010101" pitchFamily="2" charset="-122"/>
              </a:rPr>
            </a:fld>
            <a:endParaRPr lang="en-US" altLang="x-none" sz="1600">
              <a:solidFill>
                <a:schemeClr val="accent1"/>
              </a:solidFill>
              <a:latin typeface="Times New Roman" panose="02020603050405020304" pitchFamily="18" charset="0"/>
              <a:ea typeface="宋体" panose="02010600030101010101" pitchFamily="2" charset="-122"/>
            </a:endParaRPr>
          </a:p>
        </p:txBody>
      </p:sp>
      <p:sp>
        <p:nvSpPr>
          <p:cNvPr id="4104" name="Text Box 18"/>
          <p:cNvSpPr txBox="1"/>
          <p:nvPr userDrawn="1"/>
        </p:nvSpPr>
        <p:spPr>
          <a:xfrm>
            <a:off x="3175" y="1704975"/>
            <a:ext cx="731838" cy="3240088"/>
          </a:xfrm>
          <a:prstGeom prst="rect">
            <a:avLst/>
          </a:prstGeom>
          <a:noFill/>
          <a:ln w="9525">
            <a:noFill/>
          </a:ln>
        </p:spPr>
        <p:txBody>
          <a:bodyPr vert="eaVert" anchor="t">
            <a:spAutoFit/>
          </a:bodyPr>
          <a:p>
            <a:pPr lvl="0" indent="0" algn="ctr">
              <a:lnSpc>
                <a:spcPct val="100000"/>
              </a:lnSpc>
            </a:pPr>
            <a:r>
              <a:rPr lang="zh-CN" altLang="en-US">
                <a:solidFill>
                  <a:srgbClr val="333399"/>
                </a:solidFill>
                <a:latin typeface="Times New Roman" panose="02020603050405020304" pitchFamily="18" charset="0"/>
                <a:ea typeface="楷体_GB2312" pitchFamily="1" charset="-122"/>
              </a:rPr>
              <a:t>陕西省公安厅</a:t>
            </a:r>
            <a:endParaRPr lang="zh-CN" altLang="en-US">
              <a:solidFill>
                <a:srgbClr val="333399"/>
              </a:solidFill>
              <a:latin typeface="Times New Roman" panose="02020603050405020304" pitchFamily="18" charset="0"/>
              <a:ea typeface="楷体_GB2312" pitchFamily="1" charset="-122"/>
            </a:endParaRPr>
          </a:p>
        </p:txBody>
      </p:sp>
      <p:sp>
        <p:nvSpPr>
          <p:cNvPr id="4105" name="Text Box 19"/>
          <p:cNvSpPr txBox="1"/>
          <p:nvPr userDrawn="1"/>
        </p:nvSpPr>
        <p:spPr>
          <a:xfrm>
            <a:off x="682625" y="1557338"/>
            <a:ext cx="669925" cy="3455987"/>
          </a:xfrm>
          <a:prstGeom prst="rect">
            <a:avLst/>
          </a:prstGeom>
          <a:noFill/>
          <a:ln w="9525">
            <a:noFill/>
          </a:ln>
        </p:spPr>
        <p:txBody>
          <a:bodyPr vert="eaVert" anchor="t">
            <a:spAutoFit/>
          </a:bodyPr>
          <a:p>
            <a:pPr lvl="0" indent="0" algn="ctr">
              <a:lnSpc>
                <a:spcPct val="100000"/>
              </a:lnSpc>
            </a:pPr>
            <a:r>
              <a:rPr lang="zh-CN" altLang="en-US" sz="2400" dirty="0">
                <a:solidFill>
                  <a:srgbClr val="FF6600"/>
                </a:solidFill>
                <a:latin typeface="Times New Roman" panose="02020603050405020304" pitchFamily="18" charset="0"/>
                <a:ea typeface="楷体_GB2312" pitchFamily="1" charset="-122"/>
              </a:rPr>
              <a:t> </a:t>
            </a:r>
            <a:r>
              <a:rPr lang="zh-CN" altLang="en-US" sz="3200" dirty="0">
                <a:solidFill>
                  <a:srgbClr val="FF6600"/>
                </a:solidFill>
                <a:latin typeface="Times New Roman" panose="02020603050405020304" pitchFamily="18" charset="0"/>
                <a:ea typeface="楷体_GB2312" pitchFamily="1" charset="-122"/>
              </a:rPr>
              <a:t>网络安全保卫总队</a:t>
            </a:r>
            <a:endParaRPr lang="zh-CN" altLang="en-US" sz="3200" dirty="0">
              <a:solidFill>
                <a:srgbClr val="FF6600"/>
              </a:solidFill>
              <a:latin typeface="Times New Roman" panose="02020603050405020304" pitchFamily="18" charset="0"/>
              <a:ea typeface="楷体_GB2312" pitchFamily="1" charset="-122"/>
            </a:endParaRPr>
          </a:p>
        </p:txBody>
      </p:sp>
      <p:pic>
        <p:nvPicPr>
          <p:cNvPr id="4106" name="Picture 21"/>
          <p:cNvPicPr>
            <a:picLocks noChangeAspect="1"/>
          </p:cNvPicPr>
          <p:nvPr userDrawn="1"/>
        </p:nvPicPr>
        <p:blipFill>
          <a:blip r:embed="rId14"/>
          <a:stretch>
            <a:fillRect/>
          </a:stretch>
        </p:blipFill>
        <p:spPr>
          <a:xfrm>
            <a:off x="0" y="5589588"/>
            <a:ext cx="1352550" cy="1268412"/>
          </a:xfrm>
          <a:prstGeom prst="rect">
            <a:avLst/>
          </a:prstGeom>
          <a:noFill/>
          <a:ln w="9525">
            <a:noFill/>
          </a:ln>
        </p:spPr>
      </p:pic>
      <p:pic>
        <p:nvPicPr>
          <p:cNvPr id="4107" name="Picture 23"/>
          <p:cNvPicPr>
            <a:picLocks noChangeAspect="1"/>
          </p:cNvPicPr>
          <p:nvPr userDrawn="1"/>
        </p:nvPicPr>
        <p:blipFill>
          <a:blip r:embed="rId15"/>
          <a:stretch>
            <a:fillRect/>
          </a:stretch>
        </p:blipFill>
        <p:spPr>
          <a:xfrm>
            <a:off x="0" y="0"/>
            <a:ext cx="1352550" cy="1052513"/>
          </a:xfrm>
          <a:prstGeom prst="rect">
            <a:avLst/>
          </a:prstGeom>
          <a:noFill/>
          <a:ln w="9525">
            <a:noFill/>
          </a:ln>
        </p:spPr>
      </p:pic>
      <p:sp>
        <p:nvSpPr>
          <p:cNvPr id="4108" name="Rectangle 25"/>
          <p:cNvSpPr/>
          <p:nvPr userDrawn="1"/>
        </p:nvSpPr>
        <p:spPr>
          <a:xfrm>
            <a:off x="1352550" y="0"/>
            <a:ext cx="8553450" cy="981075"/>
          </a:xfrm>
          <a:prstGeom prst="rect">
            <a:avLst/>
          </a:prstGeom>
          <a:solidFill>
            <a:srgbClr val="FFFFCC"/>
          </a:soli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marL="0" lvl="0" indent="0" algn="l"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tx2"/>
        </a:buClr>
        <a:buSzPct val="90000"/>
        <a:buFont typeface="Symbol" panose="05050102010706020507" pitchFamily="18" charset="2"/>
        <a:buBlip>
          <a:blip r:embed="rId16"/>
        </a:buBlip>
        <a:defRPr sz="3200" b="1"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Symbol" panose="05050102010706020507" pitchFamily="18" charset="2"/>
        <a:buChar char="–"/>
        <a:defRPr sz="2800" b="1"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24"/>
          <p:cNvSpPr/>
          <p:nvPr userDrawn="1"/>
        </p:nvSpPr>
        <p:spPr>
          <a:xfrm>
            <a:off x="1352550" y="1052513"/>
            <a:ext cx="8553450" cy="5805487"/>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099" name="Rectangle 4"/>
          <p:cNvSpPr/>
          <p:nvPr/>
        </p:nvSpPr>
        <p:spPr>
          <a:xfrm>
            <a:off x="1208088" y="1019175"/>
            <a:ext cx="8667750" cy="76200"/>
          </a:xfrm>
          <a:prstGeom prst="rect">
            <a:avLst/>
          </a:prstGeom>
          <a:gradFill rotWithShape="0">
            <a:gsLst>
              <a:gs pos="0">
                <a:srgbClr val="4ACF2B"/>
              </a:gs>
              <a:gs pos="100000">
                <a:srgbClr val="FFFF00"/>
              </a:gs>
            </a:gsLst>
            <a:lin ang="0" scaled="1"/>
            <a:tileRect/>
          </a:gra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
        <p:nvSpPr>
          <p:cNvPr id="4100" name="Rectangle 22"/>
          <p:cNvSpPr/>
          <p:nvPr userDrawn="1"/>
        </p:nvSpPr>
        <p:spPr>
          <a:xfrm>
            <a:off x="0" y="1052513"/>
            <a:ext cx="1352550" cy="4537075"/>
          </a:xfrm>
          <a:prstGeom prst="rect">
            <a:avLst/>
          </a:prstGeom>
          <a:blipFill rotWithShape="0">
            <a:blip r:embed="rId12"/>
          </a:blipFill>
          <a:ln w="9525" cap="flat" cmpd="sng">
            <a:solidFill>
              <a:schemeClr val="tx1"/>
            </a:solidFill>
            <a:prstDash val="solid"/>
            <a:miter/>
            <a:headEnd type="none" w="med" len="med"/>
            <a:tailEnd type="none" w="med" len="med"/>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pic>
        <p:nvPicPr>
          <p:cNvPr id="4101" name="Picture 8" descr="OJH"/>
          <p:cNvPicPr>
            <a:picLocks noChangeAspect="1"/>
          </p:cNvPicPr>
          <p:nvPr/>
        </p:nvPicPr>
        <p:blipFill>
          <a:blip r:embed="rId13"/>
          <a:stretch>
            <a:fillRect/>
          </a:stretch>
        </p:blipFill>
        <p:spPr>
          <a:xfrm>
            <a:off x="631825" y="0"/>
            <a:ext cx="647700" cy="549275"/>
          </a:xfrm>
          <a:prstGeom prst="rect">
            <a:avLst/>
          </a:prstGeom>
          <a:noFill/>
          <a:ln w="9525">
            <a:noFill/>
          </a:ln>
        </p:spPr>
      </p:pic>
      <p:sp>
        <p:nvSpPr>
          <p:cNvPr id="4102" name="Text Box 16"/>
          <p:cNvSpPr txBox="1"/>
          <p:nvPr/>
        </p:nvSpPr>
        <p:spPr>
          <a:xfrm>
            <a:off x="1423988" y="6413500"/>
            <a:ext cx="1222375" cy="641350"/>
          </a:xfrm>
          <a:prstGeom prst="rect">
            <a:avLst/>
          </a:prstGeom>
          <a:noFill/>
          <a:ln w="9525">
            <a:noFill/>
          </a:ln>
        </p:spPr>
        <p:txBody>
          <a:bodyPr anchor="t">
            <a:spAutoFit/>
          </a:bodyPr>
          <a:p>
            <a:pPr lvl="0" indent="0">
              <a:lnSpc>
                <a:spcPct val="100000"/>
              </a:lnSpc>
            </a:pPr>
            <a:fld id="{BB962C8B-B14F-4D97-AF65-F5344CB8AC3E}" type="datetime1">
              <a:rPr lang="en-US" altLang="x-none" sz="1800">
                <a:solidFill>
                  <a:srgbClr val="FF3300"/>
                </a:solidFill>
                <a:latin typeface="Times New Roman" panose="02020603050405020304" pitchFamily="18" charset="0"/>
                <a:ea typeface="宋体" panose="02010600030101010101" pitchFamily="2" charset="-122"/>
              </a:rPr>
            </a:fld>
            <a:endParaRPr lang="en-US" altLang="x-none" sz="1800">
              <a:solidFill>
                <a:srgbClr val="FF3300"/>
              </a:solidFill>
              <a:latin typeface="Times New Roman" panose="02020603050405020304" pitchFamily="18" charset="0"/>
              <a:ea typeface="宋体" panose="02010600030101010101" pitchFamily="2" charset="-122"/>
            </a:endParaRPr>
          </a:p>
        </p:txBody>
      </p:sp>
      <p:sp>
        <p:nvSpPr>
          <p:cNvPr id="4103" name="Text Box 17"/>
          <p:cNvSpPr txBox="1"/>
          <p:nvPr/>
        </p:nvSpPr>
        <p:spPr>
          <a:xfrm>
            <a:off x="8686800" y="6415088"/>
            <a:ext cx="933450" cy="334962"/>
          </a:xfrm>
          <a:prstGeom prst="rect">
            <a:avLst/>
          </a:prstGeom>
          <a:noFill/>
          <a:ln w="9525">
            <a:noFill/>
          </a:ln>
        </p:spPr>
        <p:txBody>
          <a:bodyPr anchor="t">
            <a:spAutoFit/>
          </a:bodyPr>
          <a:p>
            <a:pPr lvl="0" indent="0" algn="r">
              <a:lnSpc>
                <a:spcPct val="100000"/>
              </a:lnSpc>
            </a:pPr>
            <a:fld id="{9A0DB2DC-4C9A-4742-B13C-FB6460FD3503}" type="slidenum">
              <a:rPr lang="en-US" altLang="x-none" sz="1600">
                <a:solidFill>
                  <a:schemeClr val="accent1"/>
                </a:solidFill>
                <a:latin typeface="Times New Roman" panose="02020603050405020304" pitchFamily="18" charset="0"/>
                <a:ea typeface="宋体" panose="02010600030101010101" pitchFamily="2" charset="-122"/>
              </a:rPr>
            </a:fld>
            <a:endParaRPr lang="en-US" altLang="x-none" sz="1600">
              <a:solidFill>
                <a:schemeClr val="accent1"/>
              </a:solidFill>
              <a:latin typeface="Times New Roman" panose="02020603050405020304" pitchFamily="18" charset="0"/>
              <a:ea typeface="宋体" panose="02010600030101010101" pitchFamily="2" charset="-122"/>
            </a:endParaRPr>
          </a:p>
        </p:txBody>
      </p:sp>
      <p:sp>
        <p:nvSpPr>
          <p:cNvPr id="4104" name="Text Box 18"/>
          <p:cNvSpPr txBox="1"/>
          <p:nvPr userDrawn="1"/>
        </p:nvSpPr>
        <p:spPr>
          <a:xfrm>
            <a:off x="3175" y="1704975"/>
            <a:ext cx="731838" cy="3240088"/>
          </a:xfrm>
          <a:prstGeom prst="rect">
            <a:avLst/>
          </a:prstGeom>
          <a:noFill/>
          <a:ln w="9525">
            <a:noFill/>
          </a:ln>
        </p:spPr>
        <p:txBody>
          <a:bodyPr vert="eaVert" anchor="t">
            <a:spAutoFit/>
          </a:bodyPr>
          <a:p>
            <a:pPr lvl="0" indent="0" algn="ctr">
              <a:lnSpc>
                <a:spcPct val="100000"/>
              </a:lnSpc>
            </a:pPr>
            <a:r>
              <a:rPr lang="zh-CN" altLang="en-US">
                <a:solidFill>
                  <a:srgbClr val="333399"/>
                </a:solidFill>
                <a:latin typeface="Times New Roman" panose="02020603050405020304" pitchFamily="18" charset="0"/>
                <a:ea typeface="楷体_GB2312" pitchFamily="1" charset="-122"/>
              </a:rPr>
              <a:t>陕西省公安厅</a:t>
            </a:r>
            <a:endParaRPr lang="zh-CN" altLang="en-US">
              <a:solidFill>
                <a:srgbClr val="333399"/>
              </a:solidFill>
              <a:latin typeface="Times New Roman" panose="02020603050405020304" pitchFamily="18" charset="0"/>
              <a:ea typeface="楷体_GB2312" pitchFamily="1" charset="-122"/>
            </a:endParaRPr>
          </a:p>
        </p:txBody>
      </p:sp>
      <p:sp>
        <p:nvSpPr>
          <p:cNvPr id="4105" name="Text Box 19"/>
          <p:cNvSpPr txBox="1"/>
          <p:nvPr userDrawn="1"/>
        </p:nvSpPr>
        <p:spPr>
          <a:xfrm>
            <a:off x="682625" y="1557338"/>
            <a:ext cx="669925" cy="3455987"/>
          </a:xfrm>
          <a:prstGeom prst="rect">
            <a:avLst/>
          </a:prstGeom>
          <a:noFill/>
          <a:ln w="9525">
            <a:noFill/>
          </a:ln>
        </p:spPr>
        <p:txBody>
          <a:bodyPr vert="eaVert" anchor="t">
            <a:spAutoFit/>
          </a:bodyPr>
          <a:p>
            <a:pPr lvl="0" indent="0" algn="ctr">
              <a:lnSpc>
                <a:spcPct val="100000"/>
              </a:lnSpc>
            </a:pPr>
            <a:r>
              <a:rPr lang="zh-CN" altLang="en-US" sz="2400" dirty="0">
                <a:solidFill>
                  <a:srgbClr val="FF6600"/>
                </a:solidFill>
                <a:latin typeface="Times New Roman" panose="02020603050405020304" pitchFamily="18" charset="0"/>
                <a:ea typeface="楷体_GB2312" pitchFamily="1" charset="-122"/>
              </a:rPr>
              <a:t> </a:t>
            </a:r>
            <a:r>
              <a:rPr lang="zh-CN" altLang="en-US" sz="3200" dirty="0">
                <a:solidFill>
                  <a:srgbClr val="FF6600"/>
                </a:solidFill>
                <a:latin typeface="Times New Roman" panose="02020603050405020304" pitchFamily="18" charset="0"/>
                <a:ea typeface="楷体_GB2312" pitchFamily="1" charset="-122"/>
              </a:rPr>
              <a:t>网络安全保卫总队</a:t>
            </a:r>
            <a:endParaRPr lang="zh-CN" altLang="en-US" sz="3200" dirty="0">
              <a:solidFill>
                <a:srgbClr val="FF6600"/>
              </a:solidFill>
              <a:latin typeface="Times New Roman" panose="02020603050405020304" pitchFamily="18" charset="0"/>
              <a:ea typeface="楷体_GB2312" pitchFamily="1" charset="-122"/>
            </a:endParaRPr>
          </a:p>
        </p:txBody>
      </p:sp>
      <p:pic>
        <p:nvPicPr>
          <p:cNvPr id="4106" name="Picture 21"/>
          <p:cNvPicPr>
            <a:picLocks noChangeAspect="1"/>
          </p:cNvPicPr>
          <p:nvPr userDrawn="1"/>
        </p:nvPicPr>
        <p:blipFill>
          <a:blip r:embed="rId14"/>
          <a:stretch>
            <a:fillRect/>
          </a:stretch>
        </p:blipFill>
        <p:spPr>
          <a:xfrm>
            <a:off x="0" y="5589588"/>
            <a:ext cx="1352550" cy="1268412"/>
          </a:xfrm>
          <a:prstGeom prst="rect">
            <a:avLst/>
          </a:prstGeom>
          <a:noFill/>
          <a:ln w="9525">
            <a:noFill/>
          </a:ln>
        </p:spPr>
      </p:pic>
      <p:pic>
        <p:nvPicPr>
          <p:cNvPr id="4107" name="Picture 23"/>
          <p:cNvPicPr>
            <a:picLocks noChangeAspect="1"/>
          </p:cNvPicPr>
          <p:nvPr userDrawn="1"/>
        </p:nvPicPr>
        <p:blipFill>
          <a:blip r:embed="rId15"/>
          <a:stretch>
            <a:fillRect/>
          </a:stretch>
        </p:blipFill>
        <p:spPr>
          <a:xfrm>
            <a:off x="0" y="0"/>
            <a:ext cx="1352550" cy="1052513"/>
          </a:xfrm>
          <a:prstGeom prst="rect">
            <a:avLst/>
          </a:prstGeom>
          <a:noFill/>
          <a:ln w="9525">
            <a:noFill/>
          </a:ln>
        </p:spPr>
      </p:pic>
      <p:sp>
        <p:nvSpPr>
          <p:cNvPr id="4108" name="Rectangle 25"/>
          <p:cNvSpPr/>
          <p:nvPr userDrawn="1"/>
        </p:nvSpPr>
        <p:spPr>
          <a:xfrm>
            <a:off x="1352550" y="0"/>
            <a:ext cx="8553450" cy="981075"/>
          </a:xfrm>
          <a:prstGeom prst="rect">
            <a:avLst/>
          </a:prstGeom>
          <a:solidFill>
            <a:srgbClr val="FFFFCC"/>
          </a:solidFill>
          <a:ln w="9525">
            <a:noFill/>
          </a:ln>
        </p:spPr>
        <p:txBody>
          <a:bodyPr wrap="none" anchor="ctr"/>
          <a:p>
            <a:pPr lvl="0" indent="0">
              <a:spcBef>
                <a:spcPct val="20000"/>
              </a:spcBef>
            </a:pPr>
            <a:endParaRPr lang="zh-CN" altLang="en-US" dirty="0">
              <a:solidFill>
                <a:schemeClr val="accent1"/>
              </a:solidFill>
              <a:latin typeface="Times New Roman" panose="02020603050405020304" pitchFamily="18" charset="0"/>
              <a:ea typeface="楷体_GB2312" pitchFamily="1" charset="-122"/>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marL="0" lvl="0" indent="0" algn="l"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tx2"/>
        </a:buClr>
        <a:buSzPct val="90000"/>
        <a:buFont typeface="Symbol" panose="05050102010706020507" pitchFamily="18" charset="2"/>
        <a:buBlip>
          <a:blip r:embed="rId16"/>
        </a:buBlip>
        <a:defRPr sz="3200" b="1"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Symbol" panose="05050102010706020507" pitchFamily="18" charset="2"/>
        <a:buChar char="–"/>
        <a:defRPr sz="2800" b="1"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Symbol" panose="05050102010706020507" pitchFamily="18" charset="2"/>
        <a:buChar char="•"/>
        <a:defRPr sz="2400" b="1" i="0" u="none" kern="1200" baseline="0">
          <a:solidFill>
            <a:schemeClr val="tx1"/>
          </a:solidFill>
          <a:latin typeface="+mn-lt"/>
          <a:ea typeface="+mn-ea"/>
          <a:cs typeface="+mn-cs"/>
        </a:defRPr>
      </a:lvl9pPr>
    </p:bodyStyle>
    <p:otherStyle>
      <a:lvl1pPr marL="0" lvl="0" indent="0" algn="l" defTabSz="914400" eaLnBrk="0" fontAlgn="base" latinLnBrk="0" hangingPunct="0">
        <a:lnSpc>
          <a:spcPct val="110000"/>
        </a:lnSpc>
        <a:spcBef>
          <a:spcPct val="20000"/>
        </a:spcBef>
        <a:spcAft>
          <a:spcPct val="0"/>
        </a:spcAft>
        <a:buNone/>
        <a:defRPr sz="3600" b="1" i="0" u="none" kern="1200" baseline="0">
          <a:solidFill>
            <a:schemeClr val="accent1"/>
          </a:solidFill>
          <a:latin typeface="+mn-lt"/>
          <a:ea typeface="+mn-ea"/>
          <a:cs typeface="+mn-cs"/>
        </a:defRPr>
      </a:lvl1pPr>
      <a:lvl2pPr marL="457200" lvl="1"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2pPr>
      <a:lvl3pPr marL="914400" lvl="2"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3pPr>
      <a:lvl4pPr marL="1371600" lvl="3"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4pPr>
      <a:lvl5pPr marL="1828800" lvl="4"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5pPr>
      <a:lvl6pPr marL="2286000" lvl="5"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6pPr>
      <a:lvl7pPr marL="2743200" lvl="6"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7pPr>
      <a:lvl8pPr marL="3200400" lvl="7"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8pPr>
      <a:lvl9pPr marL="3657600" lvl="8" indent="0" algn="l" defTabSz="914400" eaLnBrk="1" fontAlgn="base" latinLnBrk="0" hangingPunct="1">
        <a:lnSpc>
          <a:spcPct val="110000"/>
        </a:lnSpc>
        <a:spcBef>
          <a:spcPct val="50000"/>
        </a:spcBef>
        <a:spcAft>
          <a:spcPct val="0"/>
        </a:spcAft>
        <a:buNone/>
        <a:defRPr sz="3600" b="1" i="0" u="none" kern="1200" baseline="0">
          <a:solidFill>
            <a:schemeClr val="bg2"/>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6.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12" descr="警用素材"/>
          <p:cNvPicPr>
            <a:picLocks noChangeAspect="1"/>
          </p:cNvPicPr>
          <p:nvPr/>
        </p:nvPicPr>
        <p:blipFill>
          <a:blip r:embed="rId1"/>
          <a:stretch>
            <a:fillRect/>
          </a:stretch>
        </p:blipFill>
        <p:spPr>
          <a:xfrm>
            <a:off x="0" y="5373688"/>
            <a:ext cx="9906000" cy="1484312"/>
          </a:xfrm>
          <a:prstGeom prst="rect">
            <a:avLst/>
          </a:prstGeom>
          <a:noFill/>
          <a:ln w="9525">
            <a:noFill/>
          </a:ln>
        </p:spPr>
      </p:pic>
      <p:sp>
        <p:nvSpPr>
          <p:cNvPr id="6147" name="Rectangle 2"/>
          <p:cNvSpPr>
            <a:spLocks noGrp="1"/>
          </p:cNvSpPr>
          <p:nvPr>
            <p:ph type="ctrTitle"/>
          </p:nvPr>
        </p:nvSpPr>
        <p:spPr>
          <a:xfrm>
            <a:off x="153988" y="2286000"/>
            <a:ext cx="9561513" cy="2249488"/>
          </a:xfrm>
          <a:prstGeom prst="rect">
            <a:avLst/>
          </a:prstGeom>
          <a:noFill/>
          <a:ln w="9525" cap="flat" cmpd="sng" algn="ctr">
            <a:noFill/>
            <a:prstDash val="solid"/>
          </a:ln>
        </p:spPr>
        <p:txBody>
          <a:bodyPr anchor="t"/>
          <a:lstStyle>
            <a:lvl1pPr lvl="0">
              <a:defRPr kern="1200"/>
            </a:lvl1pPr>
          </a:lstStyle>
          <a:p>
            <a:pPr lvl="0" indent="0" algn="ctr" eaLnBrk="1" fontAlgn="base" hangingPunct="1">
              <a:lnSpc>
                <a:spcPct val="110000"/>
              </a:lnSpc>
            </a:pPr>
            <a:r>
              <a:rPr lang="en-US" altLang="zh-CN" strike="noStrike" noProof="1" dirty="0">
                <a:solidFill>
                  <a:schemeClr val="bg2"/>
                </a:solidFill>
                <a:uFillTx/>
                <a:latin typeface="微软雅黑" panose="020B0503020204020204" pitchFamily="34" charset="-122"/>
                <a:ea typeface="微软雅黑" panose="020B0503020204020204" pitchFamily="34" charset="-122"/>
              </a:rPr>
              <a:t>    </a:t>
            </a:r>
            <a:r>
              <a:rPr lang="zh-CN" altLang="en-US" strike="noStrike" noProof="1" dirty="0">
                <a:solidFill>
                  <a:schemeClr val="bg2"/>
                </a:solidFill>
                <a:uFillTx/>
                <a:latin typeface="微软雅黑" panose="020B0503020204020204" pitchFamily="34" charset="-122"/>
                <a:ea typeface="微软雅黑" panose="020B0503020204020204" pitchFamily="34" charset="-122"/>
              </a:rPr>
              <a:t>网络安全等级保护制度解读</a:t>
            </a:r>
            <a:endParaRPr lang="zh-CN" altLang="en-US" strike="noStrike" noProof="1" dirty="0">
              <a:solidFill>
                <a:schemeClr val="bg2"/>
              </a:solidFill>
              <a:uFillTx/>
              <a:latin typeface="微软雅黑" panose="020B0503020204020204" pitchFamily="34" charset="-122"/>
              <a:ea typeface="微软雅黑" panose="020B0503020204020204" pitchFamily="34" charset="-122"/>
            </a:endParaRPr>
          </a:p>
          <a:p>
            <a:pPr lvl="0" indent="0" algn="ctr" eaLnBrk="1" fontAlgn="base" hangingPunct="1">
              <a:lnSpc>
                <a:spcPct val="110000"/>
              </a:lnSpc>
            </a:pPr>
            <a:r>
              <a:rPr lang="zh-CN" altLang="en-US" sz="6000" strike="noStrike" noProof="1" dirty="0">
                <a:solidFill>
                  <a:schemeClr val="bg2"/>
                </a:solidFill>
                <a:latin typeface="楷体_GB2312" pitchFamily="1" charset="-122"/>
              </a:rPr>
              <a:t>            </a:t>
            </a:r>
            <a:r>
              <a:rPr lang="zh-CN" altLang="en-US" sz="2400" strike="noStrike" noProof="1" dirty="0">
                <a:solidFill>
                  <a:schemeClr val="bg2"/>
                </a:solidFill>
                <a:latin typeface="楷体" panose="02010609060101010101" charset="-122"/>
                <a:ea typeface="楷体" panose="02010609060101010101" charset="-122"/>
              </a:rPr>
              <a:t>—安全保驾护航，相拥网络时代</a:t>
            </a:r>
            <a:endParaRPr lang="zh-CN" altLang="en-US" sz="2400" strike="noStrike" noProof="1" dirty="0">
              <a:solidFill>
                <a:schemeClr val="bg2"/>
              </a:solidFill>
              <a:latin typeface="楷体" panose="02010609060101010101" charset="-122"/>
              <a:ea typeface="楷体" panose="02010609060101010101" charset="-122"/>
            </a:endParaRPr>
          </a:p>
        </p:txBody>
      </p:sp>
      <p:sp>
        <p:nvSpPr>
          <p:cNvPr id="6148" name="Text Box 8"/>
          <p:cNvSpPr txBox="1"/>
          <p:nvPr/>
        </p:nvSpPr>
        <p:spPr>
          <a:xfrm>
            <a:off x="2289175" y="620713"/>
            <a:ext cx="184150" cy="519112"/>
          </a:xfrm>
          <a:prstGeom prst="rect">
            <a:avLst/>
          </a:prstGeom>
          <a:noFill/>
          <a:ln w="9525">
            <a:noFill/>
          </a:ln>
        </p:spPr>
        <p:txBody>
          <a:bodyPr wrap="none" anchor="t">
            <a:spAutoFit/>
          </a:bodyPr>
          <a:p>
            <a:pPr lvl="0" indent="0">
              <a:lnSpc>
                <a:spcPct val="100000"/>
              </a:lnSpc>
              <a:spcBef>
                <a:spcPct val="0"/>
              </a:spcBef>
            </a:pPr>
            <a:endParaRPr lang="zh-CN" altLang="en-US" sz="2800" dirty="0">
              <a:solidFill>
                <a:schemeClr val="tx1"/>
              </a:solidFill>
              <a:latin typeface="Times New Roman" panose="02020603050405020304" pitchFamily="18" charset="0"/>
              <a:ea typeface="宋体" panose="02010600030101010101" pitchFamily="2" charset="-122"/>
            </a:endParaRPr>
          </a:p>
        </p:txBody>
      </p:sp>
      <p:pic>
        <p:nvPicPr>
          <p:cNvPr id="6149" name="Picture 15" descr="top"/>
          <p:cNvPicPr>
            <a:picLocks noChangeAspect="1"/>
          </p:cNvPicPr>
          <p:nvPr/>
        </p:nvPicPr>
        <p:blipFill>
          <a:blip r:embed="rId2"/>
          <a:stretch>
            <a:fillRect/>
          </a:stretch>
        </p:blipFill>
        <p:spPr>
          <a:xfrm>
            <a:off x="0" y="0"/>
            <a:ext cx="9906000" cy="1333500"/>
          </a:xfrm>
          <a:prstGeom prst="rect">
            <a:avLst/>
          </a:prstGeom>
          <a:noFill/>
          <a:ln w="9525">
            <a:noFill/>
          </a:ln>
        </p:spPr>
      </p:pic>
      <p:sp>
        <p:nvSpPr>
          <p:cNvPr id="6150" name="Rectangle 13"/>
          <p:cNvSpPr/>
          <p:nvPr/>
        </p:nvSpPr>
        <p:spPr>
          <a:xfrm>
            <a:off x="5856288" y="5518150"/>
            <a:ext cx="3455987" cy="641350"/>
          </a:xfrm>
          <a:prstGeom prst="rect">
            <a:avLst/>
          </a:prstGeom>
          <a:noFill/>
          <a:ln w="9525">
            <a:noFill/>
          </a:ln>
        </p:spPr>
        <p:txBody>
          <a:bodyPr anchor="t">
            <a:spAutoFit/>
          </a:bodyPr>
          <a:p>
            <a:pPr lvl="0" indent="0" algn="ctr">
              <a:lnSpc>
                <a:spcPct val="100000"/>
              </a:lnSpc>
              <a:spcBef>
                <a:spcPct val="0"/>
              </a:spcBef>
            </a:pPr>
            <a:r>
              <a:rPr lang="zh-CN" altLang="en-US" b="0">
                <a:solidFill>
                  <a:srgbClr val="FF9900"/>
                </a:solidFill>
                <a:latin typeface="Times New Roman" panose="02020603050405020304" pitchFamily="18" charset="0"/>
                <a:ea typeface="楷体_GB2312" pitchFamily="1" charset="-122"/>
              </a:rPr>
              <a:t>陕西省公安厅</a:t>
            </a:r>
            <a:endParaRPr lang="zh-CN" altLang="en-US" b="0">
              <a:solidFill>
                <a:srgbClr val="FF9900"/>
              </a:solidFill>
              <a:latin typeface="Times New Roman" panose="02020603050405020304" pitchFamily="18" charset="0"/>
              <a:ea typeface="楷体_GB2312" pitchFamily="1" charset="-122"/>
            </a:endParaRPr>
          </a:p>
        </p:txBody>
      </p:sp>
      <p:sp>
        <p:nvSpPr>
          <p:cNvPr id="6151" name="Rectangle 14"/>
          <p:cNvSpPr/>
          <p:nvPr/>
        </p:nvSpPr>
        <p:spPr>
          <a:xfrm>
            <a:off x="5962650" y="6307138"/>
            <a:ext cx="3433763" cy="577850"/>
          </a:xfrm>
          <a:prstGeom prst="rect">
            <a:avLst/>
          </a:prstGeom>
          <a:noFill/>
          <a:ln w="9525">
            <a:noFill/>
          </a:ln>
        </p:spPr>
        <p:txBody>
          <a:bodyPr wrap="none" anchor="t">
            <a:spAutoFit/>
          </a:bodyPr>
          <a:p>
            <a:pPr lvl="0" indent="0" algn="ctr">
              <a:lnSpc>
                <a:spcPct val="100000"/>
              </a:lnSpc>
              <a:spcBef>
                <a:spcPct val="0"/>
              </a:spcBef>
            </a:pPr>
            <a:r>
              <a:rPr lang="zh-CN" altLang="en-US" sz="3200" b="0">
                <a:solidFill>
                  <a:srgbClr val="FF9900"/>
                </a:solidFill>
                <a:latin typeface="Times New Roman" panose="02020603050405020304" pitchFamily="18" charset="0"/>
                <a:ea typeface="楷体_GB2312" pitchFamily="1" charset="-122"/>
              </a:rPr>
              <a:t>网络安全保卫总队</a:t>
            </a:r>
            <a:endParaRPr lang="zh-CN" altLang="en-US" sz="3200" b="0">
              <a:solidFill>
                <a:srgbClr val="FF9900"/>
              </a:solidFill>
              <a:latin typeface="Times New Roman" panose="02020603050405020304" pitchFamily="18" charset="0"/>
              <a:ea typeface="楷体_GB2312" pitchFamily="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3"/>
          <p:cNvSpPr txBox="1"/>
          <p:nvPr/>
        </p:nvSpPr>
        <p:spPr>
          <a:xfrm>
            <a:off x="1761490" y="287020"/>
            <a:ext cx="4391025" cy="700405"/>
          </a:xfrm>
          <a:prstGeom prst="rect">
            <a:avLst/>
          </a:prstGeom>
          <a:noFill/>
          <a:ln w="9525">
            <a:noFill/>
          </a:ln>
        </p:spPr>
        <p:txBody>
          <a:bodyPr wrap="square" anchor="t">
            <a:spAutoFit/>
          </a:bodyPr>
          <a:p>
            <a:pPr lvl="0" indent="0">
              <a:spcBef>
                <a:spcPct val="20000"/>
              </a:spcBef>
            </a:pPr>
            <a:r>
              <a:rPr lang="zh-CN" altLang="en-US" dirty="0">
                <a:solidFill>
                  <a:schemeClr val="accent1"/>
                </a:solidFill>
                <a:latin typeface="Times New Roman" panose="02020603050405020304" pitchFamily="18" charset="0"/>
                <a:ea typeface="楷体_GB2312" pitchFamily="1" charset="-122"/>
                <a:sym typeface="Arial" panose="020B0604020202020204" pitchFamily="34" charset="0"/>
              </a:rPr>
              <a:t>  </a:t>
            </a:r>
            <a:r>
              <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rPr>
              <a:t>网络安全等级保护简介</a:t>
            </a:r>
            <a:endPar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endParaRPr>
          </a:p>
        </p:txBody>
      </p:sp>
      <p:sp>
        <p:nvSpPr>
          <p:cNvPr id="2" name="文本框 1"/>
          <p:cNvSpPr txBox="1"/>
          <p:nvPr/>
        </p:nvSpPr>
        <p:spPr>
          <a:xfrm>
            <a:off x="1761490" y="1433830"/>
            <a:ext cx="7764145" cy="2922905"/>
          </a:xfrm>
          <a:prstGeom prst="rect">
            <a:avLst/>
          </a:prstGeom>
          <a:noFill/>
        </p:spPr>
        <p:txBody>
          <a:bodyPr wrap="square" rtlCol="0" anchor="t">
            <a:spAutoFit/>
          </a:bodyPr>
          <a:p>
            <a:pPr>
              <a:lnSpc>
                <a:spcPct val="100000"/>
              </a:lnSpc>
              <a:spcBef>
                <a:spcPct val="0"/>
              </a:spcBef>
            </a:pPr>
            <a:r>
              <a:rPr lang="zh-CN" altLang="en-US" sz="2400" dirty="0">
                <a:latin typeface="黑体" panose="02010609060101010101" pitchFamily="49" charset="-122"/>
                <a:ea typeface="黑体" panose="02010609060101010101" pitchFamily="49" charset="-122"/>
                <a:sym typeface="+mn-ea"/>
              </a:rPr>
              <a:t>网络安全等级保护的新特点：</a:t>
            </a:r>
            <a:endParaRPr lang="zh-CN" altLang="en-US" sz="2800" dirty="0">
              <a:latin typeface="黑体" panose="02010609060101010101" pitchFamily="49" charset="-122"/>
              <a:ea typeface="黑体" panose="02010609060101010101" pitchFamily="49" charset="-122"/>
              <a:sym typeface="+mn-ea"/>
            </a:endParaRPr>
          </a:p>
          <a:p>
            <a:pPr>
              <a:lnSpc>
                <a:spcPct val="100000"/>
              </a:lnSpc>
              <a:spcBef>
                <a:spcPct val="0"/>
              </a:spcBef>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1、扩大保护对象的范围。</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spcBef>
                <a:spcPct val="0"/>
              </a:spcBef>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网络基础设施、重要信息系统、大型互联网站、大数据中心、云计算平台、物联网系统、工业控制系统、公众服务平台等全部纳入</a:t>
            </a:r>
            <a:r>
              <a:rPr lang="zh-CN" altLang="en-US"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a:p>
            <a:pPr>
              <a:lnSpc>
                <a:spcPct val="100000"/>
              </a:lnSpc>
              <a:spcBef>
                <a:spcPct val="0"/>
              </a:spcBef>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2、修订了</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新的等级保护技术标准</a:t>
            </a:r>
            <a:r>
              <a:rPr lang="zh-CN" altLang="en-US" sz="2800" dirty="0">
                <a:latin typeface="黑体" panose="02010609060101010101" pitchFamily="49" charset="-122"/>
                <a:ea typeface="黑体" panose="02010609060101010101" pitchFamily="49" charset="-122"/>
                <a:sym typeface="+mn-ea"/>
              </a:rPr>
              <a:t>。</a:t>
            </a:r>
            <a:endParaRPr lang="zh-CN" altLang="en-US" sz="2800" dirty="0">
              <a:latin typeface="黑体" panose="02010609060101010101" pitchFamily="49" charset="-122"/>
              <a:ea typeface="黑体" panose="02010609060101010101" pitchFamily="49" charset="-122"/>
              <a:sym typeface="+mn-ea"/>
            </a:endParaRPr>
          </a:p>
          <a:p>
            <a:pPr>
              <a:lnSpc>
                <a:spcPct val="100000"/>
              </a:lnSpc>
              <a:spcBef>
                <a:spcPct val="0"/>
              </a:spcBef>
            </a:pPr>
            <a:endParaRPr lang="zh-CN" altLang="en-US" sz="2800" dirty="0">
              <a:latin typeface="黑体" panose="02010609060101010101" pitchFamily="49" charset="-122"/>
              <a:ea typeface="黑体" panose="02010609060101010101" pitchFamily="49" charset="-122"/>
              <a:sym typeface="+mn-ea"/>
            </a:endParaRPr>
          </a:p>
          <a:p>
            <a:pPr>
              <a:lnSpc>
                <a:spcPct val="100000"/>
              </a:lnSpc>
              <a:spcBef>
                <a:spcPct val="0"/>
              </a:spcBef>
            </a:pPr>
            <a:endParaRPr lang="zh-CN" altLang="en-US"/>
          </a:p>
        </p:txBody>
      </p:sp>
      <p:pic>
        <p:nvPicPr>
          <p:cNvPr id="18434" name="图片 5"/>
          <p:cNvPicPr>
            <a:picLocks noChangeAspect="1"/>
          </p:cNvPicPr>
          <p:nvPr/>
        </p:nvPicPr>
        <p:blipFill>
          <a:blip r:embed="rId1"/>
          <a:stretch>
            <a:fillRect/>
          </a:stretch>
        </p:blipFill>
        <p:spPr>
          <a:xfrm>
            <a:off x="1358265" y="3383280"/>
            <a:ext cx="8544560" cy="355346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Text Box 4"/>
          <p:cNvSpPr txBox="1"/>
          <p:nvPr/>
        </p:nvSpPr>
        <p:spPr>
          <a:xfrm>
            <a:off x="1424940" y="271145"/>
            <a:ext cx="6911975" cy="700405"/>
          </a:xfrm>
          <a:prstGeom prst="rect">
            <a:avLst/>
          </a:prstGeom>
          <a:noFill/>
          <a:ln w="9525">
            <a:noFill/>
          </a:ln>
        </p:spPr>
        <p:txBody>
          <a:bodyPr anchor="t">
            <a:spAutoFit/>
          </a:bodyPr>
          <a:p>
            <a:pPr lvl="0" indent="0">
              <a:spcBef>
                <a:spcPct val="20000"/>
              </a:spcBef>
            </a:pPr>
            <a:r>
              <a:rPr lang="zh-CN" altLang="en-US" dirty="0">
                <a:solidFill>
                  <a:schemeClr val="accent1"/>
                </a:solidFill>
                <a:latin typeface="Times New Roman" panose="02020603050405020304" pitchFamily="18" charset="0"/>
                <a:ea typeface="楷体_GB2312" pitchFamily="1" charset="-122"/>
                <a:sym typeface="Arial" panose="020B0604020202020204" pitchFamily="34" charset="0"/>
              </a:rPr>
              <a:t> </a:t>
            </a:r>
            <a:r>
              <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rPr>
              <a:t>怎么开展高校等级保护工作</a:t>
            </a:r>
            <a:endParaRPr lang="zh-CN" altLang="en-US" sz="2800" b="0" dirty="0">
              <a:latin typeface="Times New Roman" panose="02020603050405020304" pitchFamily="18" charset="0"/>
              <a:ea typeface="黑体" panose="02010609060101010101" pitchFamily="49" charset="-122"/>
              <a:sym typeface="Arial" panose="020B0604020202020204" pitchFamily="34" charset="0"/>
            </a:endParaRPr>
          </a:p>
        </p:txBody>
      </p:sp>
      <p:pic>
        <p:nvPicPr>
          <p:cNvPr id="5" name="图片 4"/>
          <p:cNvPicPr>
            <a:picLocks noChangeAspect="1"/>
          </p:cNvPicPr>
          <p:nvPr/>
        </p:nvPicPr>
        <p:blipFill>
          <a:blip r:embed="rId1"/>
          <a:stretch>
            <a:fillRect/>
          </a:stretch>
        </p:blipFill>
        <p:spPr>
          <a:xfrm>
            <a:off x="1367155" y="1056005"/>
            <a:ext cx="4211320" cy="5781040"/>
          </a:xfrm>
          <a:prstGeom prst="rect">
            <a:avLst/>
          </a:prstGeom>
        </p:spPr>
      </p:pic>
      <p:pic>
        <p:nvPicPr>
          <p:cNvPr id="6" name="图片 5"/>
          <p:cNvPicPr>
            <a:picLocks noChangeAspect="1"/>
          </p:cNvPicPr>
          <p:nvPr/>
        </p:nvPicPr>
        <p:blipFill>
          <a:blip r:embed="rId2"/>
          <a:stretch>
            <a:fillRect/>
          </a:stretch>
        </p:blipFill>
        <p:spPr>
          <a:xfrm>
            <a:off x="5578475" y="2944495"/>
            <a:ext cx="4292600" cy="3891915"/>
          </a:xfrm>
          <a:prstGeom prst="rect">
            <a:avLst/>
          </a:prstGeom>
        </p:spPr>
      </p:pic>
      <p:pic>
        <p:nvPicPr>
          <p:cNvPr id="7" name="图片 6"/>
          <p:cNvPicPr>
            <a:picLocks noChangeAspect="1"/>
          </p:cNvPicPr>
          <p:nvPr/>
        </p:nvPicPr>
        <p:blipFill>
          <a:blip r:embed="rId3"/>
          <a:stretch>
            <a:fillRect/>
          </a:stretch>
        </p:blipFill>
        <p:spPr>
          <a:xfrm>
            <a:off x="5519420" y="1056005"/>
            <a:ext cx="4351655" cy="18884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Text Box 4"/>
          <p:cNvSpPr txBox="1"/>
          <p:nvPr/>
        </p:nvSpPr>
        <p:spPr>
          <a:xfrm>
            <a:off x="1424940" y="271145"/>
            <a:ext cx="6911975" cy="700405"/>
          </a:xfrm>
          <a:prstGeom prst="rect">
            <a:avLst/>
          </a:prstGeom>
          <a:noFill/>
          <a:ln w="9525">
            <a:noFill/>
          </a:ln>
        </p:spPr>
        <p:txBody>
          <a:bodyPr anchor="t">
            <a:spAutoFit/>
          </a:bodyPr>
          <a:p>
            <a:pPr lvl="0" indent="0">
              <a:spcBef>
                <a:spcPct val="20000"/>
              </a:spcBef>
            </a:pPr>
            <a:r>
              <a:rPr lang="zh-CN" altLang="en-US" dirty="0">
                <a:solidFill>
                  <a:schemeClr val="accent1"/>
                </a:solidFill>
                <a:latin typeface="Times New Roman" panose="02020603050405020304" pitchFamily="18" charset="0"/>
                <a:ea typeface="楷体_GB2312" pitchFamily="1" charset="-122"/>
                <a:sym typeface="Arial" panose="020B0604020202020204" pitchFamily="34" charset="0"/>
              </a:rPr>
              <a:t> </a:t>
            </a:r>
            <a:r>
              <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rPr>
              <a:t>怎么开展高校等级保护工作</a:t>
            </a:r>
            <a:endParaRPr lang="zh-CN" altLang="en-US" sz="2800" b="0" dirty="0">
              <a:latin typeface="Times New Roman" panose="02020603050405020304" pitchFamily="18" charset="0"/>
              <a:ea typeface="黑体" panose="02010609060101010101" pitchFamily="49"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1336675" y="1051560"/>
            <a:ext cx="4044315" cy="5791835"/>
          </a:xfrm>
          <a:prstGeom prst="rect">
            <a:avLst/>
          </a:prstGeom>
        </p:spPr>
      </p:pic>
      <p:pic>
        <p:nvPicPr>
          <p:cNvPr id="3" name="图片 2"/>
          <p:cNvPicPr>
            <a:picLocks noChangeAspect="1"/>
          </p:cNvPicPr>
          <p:nvPr/>
        </p:nvPicPr>
        <p:blipFill>
          <a:blip r:embed="rId2"/>
          <a:stretch>
            <a:fillRect/>
          </a:stretch>
        </p:blipFill>
        <p:spPr>
          <a:xfrm>
            <a:off x="5380990" y="1051560"/>
            <a:ext cx="4554855" cy="5791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nvSpPr>
        <p:spPr>
          <a:xfrm>
            <a:off x="1730375" y="1870075"/>
            <a:ext cx="7759700" cy="682625"/>
          </a:xfrm>
          <a:prstGeom prst="rect">
            <a:avLst/>
          </a:prstGeom>
          <a:noFill/>
          <a:ln w="9525">
            <a:noFill/>
          </a:ln>
        </p:spPr>
        <p:txBody>
          <a:bodyPr/>
          <a:p>
            <a:pPr marL="342900" indent="-342900">
              <a:lnSpc>
                <a:spcPct val="120000"/>
              </a:lnSpc>
              <a:spcAft>
                <a:spcPct val="20000"/>
              </a:spcAft>
              <a:buClr>
                <a:schemeClr val="tx2"/>
              </a:buClr>
              <a:buSzPct val="90000"/>
              <a:buFont typeface="Symbol" panose="05050102010706020507" pitchFamily="18" charset="2"/>
              <a:buNone/>
            </a:pPr>
            <a:r>
              <a:rPr lang="zh-CN" altLang="en-US" sz="2400" dirty="0">
                <a:solidFill>
                  <a:schemeClr val="bg2"/>
                </a:solidFill>
                <a:latin typeface="Times New Roman" panose="02020603050405020304" pitchFamily="18" charset="0"/>
              </a:rPr>
              <a:t>	</a:t>
            </a:r>
            <a:r>
              <a:rPr lang="en-US" altLang="zh-CN" sz="2400">
                <a:solidFill>
                  <a:schemeClr val="bg2"/>
                </a:solidFill>
                <a:latin typeface="黑体" panose="02010609060101010101" pitchFamily="49" charset="-122"/>
                <a:ea typeface="黑体" panose="02010609060101010101" pitchFamily="49" charset="-122"/>
              </a:rPr>
              <a:t>1</a:t>
            </a:r>
            <a:r>
              <a:rPr lang="zh-CN" altLang="en-US" sz="2400" dirty="0">
                <a:solidFill>
                  <a:schemeClr val="bg2"/>
                </a:solidFill>
                <a:latin typeface="黑体" panose="02010609060101010101" pitchFamily="49" charset="-122"/>
                <a:ea typeface="黑体" panose="02010609060101010101" pitchFamily="49" charset="-122"/>
              </a:rPr>
              <a:t>、正确认识管理和技术的关系。</a:t>
            </a:r>
            <a:r>
              <a:rPr lang="zh-CN" altLang="en-US" sz="2400" dirty="0">
                <a:solidFill>
                  <a:schemeClr val="bg2"/>
                </a:solidFill>
                <a:latin typeface="Times New Roman" panose="02020603050405020304" pitchFamily="18" charset="0"/>
              </a:rPr>
              <a:t>    </a:t>
            </a:r>
            <a:endParaRPr lang="zh-CN" altLang="en-US" sz="2400" dirty="0">
              <a:solidFill>
                <a:schemeClr val="bg2"/>
              </a:solidFill>
              <a:latin typeface="Times New Roman" panose="02020603050405020304" pitchFamily="18" charset="0"/>
            </a:endParaRPr>
          </a:p>
        </p:txBody>
      </p:sp>
      <p:sp>
        <p:nvSpPr>
          <p:cNvPr id="6147" name="Rectangle 2"/>
          <p:cNvSpPr>
            <a:spLocks noGrp="1"/>
          </p:cNvSpPr>
          <p:nvPr/>
        </p:nvSpPr>
        <p:spPr>
          <a:xfrm>
            <a:off x="1712913" y="4186238"/>
            <a:ext cx="7759700" cy="682625"/>
          </a:xfrm>
          <a:prstGeom prst="rect">
            <a:avLst/>
          </a:prstGeom>
          <a:noFill/>
          <a:ln w="9525">
            <a:noFill/>
          </a:ln>
        </p:spPr>
        <p:txBody>
          <a:bodyPr/>
          <a:p>
            <a:pPr marL="342900" indent="-342900">
              <a:lnSpc>
                <a:spcPct val="120000"/>
              </a:lnSpc>
              <a:spcAft>
                <a:spcPct val="20000"/>
              </a:spcAft>
              <a:buClr>
                <a:schemeClr val="tx2"/>
              </a:buClr>
              <a:buSzPct val="90000"/>
              <a:buFont typeface="Symbol" panose="05050102010706020507" pitchFamily="18" charset="2"/>
              <a:buNone/>
            </a:pPr>
            <a:r>
              <a:rPr lang="zh-CN" altLang="en-US" sz="2400" dirty="0">
                <a:solidFill>
                  <a:schemeClr val="bg2"/>
                </a:solidFill>
                <a:latin typeface="Times New Roman" panose="02020603050405020304" pitchFamily="18" charset="0"/>
              </a:rPr>
              <a:t>	</a:t>
            </a:r>
            <a:r>
              <a:rPr lang="en-US" altLang="zh-CN" sz="2400" dirty="0">
                <a:solidFill>
                  <a:schemeClr val="bg2"/>
                </a:solidFill>
                <a:latin typeface="Times New Roman" panose="02020603050405020304" pitchFamily="18" charset="0"/>
              </a:rPr>
              <a:t>4</a:t>
            </a:r>
            <a:r>
              <a:rPr lang="zh-CN" altLang="en-US" sz="2400" dirty="0">
                <a:solidFill>
                  <a:schemeClr val="bg2"/>
                </a:solidFill>
                <a:latin typeface="黑体" panose="02010609060101010101" pitchFamily="49" charset="-122"/>
                <a:ea typeface="黑体" panose="02010609060101010101" pitchFamily="49" charset="-122"/>
              </a:rPr>
              <a:t>、正确认识网络安全等级保护的意义。（履行主体责    </a:t>
            </a:r>
            <a:endParaRPr lang="zh-CN" altLang="en-US" sz="2400" dirty="0">
              <a:solidFill>
                <a:schemeClr val="bg2"/>
              </a:solidFill>
              <a:latin typeface="黑体" panose="02010609060101010101" pitchFamily="49" charset="-122"/>
              <a:ea typeface="黑体" panose="02010609060101010101" pitchFamily="49" charset="-122"/>
            </a:endParaRPr>
          </a:p>
          <a:p>
            <a:pPr marL="342900" indent="-342900">
              <a:lnSpc>
                <a:spcPct val="120000"/>
              </a:lnSpc>
              <a:spcAft>
                <a:spcPct val="20000"/>
              </a:spcAft>
              <a:buClr>
                <a:schemeClr val="tx2"/>
              </a:buClr>
              <a:buSzPct val="90000"/>
              <a:buFont typeface="Symbol" panose="05050102010706020507" pitchFamily="18" charset="2"/>
              <a:buNone/>
            </a:pPr>
            <a:r>
              <a:rPr lang="zh-CN" altLang="en-US" sz="2400" dirty="0">
                <a:solidFill>
                  <a:schemeClr val="bg2"/>
                </a:solidFill>
                <a:latin typeface="黑体" panose="02010609060101010101" pitchFamily="49" charset="-122"/>
                <a:ea typeface="黑体" panose="02010609060101010101" pitchFamily="49" charset="-122"/>
              </a:rPr>
              <a:t>     任的标志、法律的要求、免责的手段）</a:t>
            </a:r>
            <a:endParaRPr lang="zh-CN" altLang="en-US" sz="2400" dirty="0">
              <a:solidFill>
                <a:schemeClr val="bg2"/>
              </a:solidFill>
              <a:latin typeface="黑体" panose="02010609060101010101" pitchFamily="49" charset="-122"/>
              <a:ea typeface="黑体" panose="02010609060101010101" pitchFamily="49" charset="-122"/>
            </a:endParaRPr>
          </a:p>
        </p:txBody>
      </p:sp>
      <p:sp>
        <p:nvSpPr>
          <p:cNvPr id="6148" name="Rectangle 3"/>
          <p:cNvSpPr/>
          <p:nvPr/>
        </p:nvSpPr>
        <p:spPr>
          <a:xfrm>
            <a:off x="1462088" y="261938"/>
            <a:ext cx="7273925" cy="503237"/>
          </a:xfrm>
          <a:prstGeom prst="rect">
            <a:avLst/>
          </a:prstGeom>
          <a:noFill/>
          <a:ln w="9525">
            <a:noFill/>
          </a:ln>
        </p:spPr>
        <p:txBody>
          <a:bodyPr/>
          <a:p>
            <a:pPr marL="742950" lvl="1" indent="-285750" eaLnBrk="1" hangingPunct="1"/>
            <a:r>
              <a:rPr lang="zh-CN" altLang="en-US" sz="2800" b="0" dirty="0">
                <a:solidFill>
                  <a:schemeClr val="bg2"/>
                </a:solidFill>
                <a:latin typeface="黑体" panose="02010609060101010101" pitchFamily="49" charset="-122"/>
                <a:ea typeface="黑体" panose="02010609060101010101" pitchFamily="49" charset="-122"/>
                <a:sym typeface="Arial" panose="020B0604020202020204" pitchFamily="34" charset="0"/>
              </a:rPr>
              <a:t>几点建议</a:t>
            </a:r>
            <a:endParaRPr lang="zh-CN" altLang="en-US" sz="2800" b="0" dirty="0">
              <a:solidFill>
                <a:schemeClr val="bg2"/>
              </a:solidFill>
              <a:latin typeface="黑体" panose="02010609060101010101" pitchFamily="49" charset="-122"/>
              <a:ea typeface="黑体" panose="02010609060101010101" pitchFamily="49" charset="-122"/>
              <a:sym typeface="Arial" panose="020B0604020202020204" pitchFamily="34" charset="0"/>
            </a:endParaRPr>
          </a:p>
        </p:txBody>
      </p:sp>
      <p:sp>
        <p:nvSpPr>
          <p:cNvPr id="6149" name="Rectangle 2"/>
          <p:cNvSpPr>
            <a:spLocks noGrp="1"/>
          </p:cNvSpPr>
          <p:nvPr/>
        </p:nvSpPr>
        <p:spPr>
          <a:xfrm>
            <a:off x="1526858" y="3352165"/>
            <a:ext cx="8424862" cy="682625"/>
          </a:xfrm>
          <a:prstGeom prst="rect">
            <a:avLst/>
          </a:prstGeom>
          <a:noFill/>
          <a:ln w="9525">
            <a:noFill/>
          </a:ln>
        </p:spPr>
        <p:txBody>
          <a:bodyPr/>
          <a:p>
            <a:pPr marL="342900" indent="-342900">
              <a:lnSpc>
                <a:spcPct val="120000"/>
              </a:lnSpc>
              <a:spcAft>
                <a:spcPct val="20000"/>
              </a:spcAft>
              <a:buClr>
                <a:schemeClr val="tx2"/>
              </a:buClr>
              <a:buSzPct val="90000"/>
              <a:buFont typeface="Symbol" panose="05050102010706020507" pitchFamily="18" charset="2"/>
              <a:buNone/>
            </a:pPr>
            <a:r>
              <a:rPr lang="zh-CN" altLang="en-US" sz="2400" dirty="0">
                <a:solidFill>
                  <a:schemeClr val="bg2"/>
                </a:solidFill>
                <a:latin typeface="Times New Roman" panose="02020603050405020304" pitchFamily="18" charset="0"/>
              </a:rPr>
              <a:t>	   </a:t>
            </a:r>
            <a:r>
              <a:rPr lang="en-US" sz="2400" dirty="0">
                <a:solidFill>
                  <a:schemeClr val="bg2"/>
                </a:solidFill>
                <a:latin typeface="Times New Roman" panose="02020603050405020304" pitchFamily="18" charset="0"/>
              </a:rPr>
              <a:t>3</a:t>
            </a:r>
            <a:r>
              <a:rPr lang="zh-CN" altLang="en-US" sz="2400" dirty="0">
                <a:solidFill>
                  <a:schemeClr val="bg2"/>
                </a:solidFill>
                <a:latin typeface="Times New Roman" panose="02020603050405020304" pitchFamily="18" charset="0"/>
              </a:rPr>
              <a:t>、</a:t>
            </a:r>
            <a:r>
              <a:rPr lang="zh-CN" altLang="en-US" sz="2400" dirty="0">
                <a:solidFill>
                  <a:schemeClr val="bg2"/>
                </a:solidFill>
                <a:latin typeface="黑体" panose="02010609060101010101" pitchFamily="49" charset="-122"/>
                <a:ea typeface="黑体" panose="02010609060101010101" pitchFamily="49" charset="-122"/>
              </a:rPr>
              <a:t>正确认识服务与产品的关系。</a:t>
            </a:r>
            <a:endParaRPr lang="zh-CN" altLang="en-US" sz="2400" dirty="0">
              <a:solidFill>
                <a:schemeClr val="bg2"/>
              </a:solidFill>
              <a:latin typeface="黑体" panose="02010609060101010101" pitchFamily="49" charset="-122"/>
              <a:ea typeface="黑体" panose="02010609060101010101" pitchFamily="49" charset="-122"/>
            </a:endParaRPr>
          </a:p>
        </p:txBody>
      </p:sp>
      <p:sp>
        <p:nvSpPr>
          <p:cNvPr id="2" name="Rectangle 2"/>
          <p:cNvSpPr>
            <a:spLocks noGrp="1"/>
          </p:cNvSpPr>
          <p:nvPr/>
        </p:nvSpPr>
        <p:spPr>
          <a:xfrm>
            <a:off x="1397953" y="2552700"/>
            <a:ext cx="8424862" cy="682625"/>
          </a:xfrm>
          <a:prstGeom prst="rect">
            <a:avLst/>
          </a:prstGeom>
          <a:noFill/>
          <a:ln w="9525">
            <a:noFill/>
          </a:ln>
        </p:spPr>
        <p:txBody>
          <a:bodyPr/>
          <a:p>
            <a:pPr marL="342900" indent="-342900">
              <a:lnSpc>
                <a:spcPct val="120000"/>
              </a:lnSpc>
              <a:spcAft>
                <a:spcPct val="20000"/>
              </a:spcAft>
              <a:buClr>
                <a:schemeClr val="tx2"/>
              </a:buClr>
              <a:buSzPct val="90000"/>
              <a:buFont typeface="Symbol" panose="05050102010706020507" pitchFamily="18" charset="2"/>
              <a:buNone/>
            </a:pPr>
            <a:r>
              <a:rPr lang="zh-CN" altLang="en-US" sz="2400" dirty="0">
                <a:solidFill>
                  <a:schemeClr val="bg2"/>
                </a:solidFill>
                <a:latin typeface="Times New Roman" panose="02020603050405020304" pitchFamily="18" charset="0"/>
              </a:rPr>
              <a:t>	    </a:t>
            </a:r>
            <a:r>
              <a:rPr lang="en-US" altLang="zh-CN" sz="2400" dirty="0">
                <a:solidFill>
                  <a:schemeClr val="bg2"/>
                </a:solidFill>
                <a:latin typeface="Times New Roman" panose="02020603050405020304" pitchFamily="18" charset="0"/>
              </a:rPr>
              <a:t>2</a:t>
            </a:r>
            <a:r>
              <a:rPr lang="zh-CN" altLang="en-US" sz="2400" dirty="0">
                <a:solidFill>
                  <a:schemeClr val="bg2"/>
                </a:solidFill>
                <a:latin typeface="Times New Roman" panose="02020603050405020304" pitchFamily="18" charset="0"/>
              </a:rPr>
              <a:t>、</a:t>
            </a:r>
            <a:r>
              <a:rPr lang="zh-CN" altLang="en-US" sz="2400" dirty="0">
                <a:solidFill>
                  <a:schemeClr val="bg2"/>
                </a:solidFill>
                <a:latin typeface="黑体" panose="02010609060101010101" pitchFamily="49" charset="-122"/>
                <a:ea typeface="黑体" panose="02010609060101010101" pitchFamily="49" charset="-122"/>
              </a:rPr>
              <a:t>正确认识内部与外部的关系。</a:t>
            </a:r>
            <a:endParaRPr lang="zh-CN" altLang="en-US" sz="2400" dirty="0">
              <a:solidFill>
                <a:schemeClr val="bg2"/>
              </a:solidFill>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3"/>
          <p:cNvSpPr/>
          <p:nvPr/>
        </p:nvSpPr>
        <p:spPr>
          <a:xfrm>
            <a:off x="1462088" y="261938"/>
            <a:ext cx="7273925" cy="503237"/>
          </a:xfrm>
          <a:prstGeom prst="rect">
            <a:avLst/>
          </a:prstGeom>
          <a:noFill/>
          <a:ln w="9525">
            <a:noFill/>
          </a:ln>
        </p:spPr>
        <p:txBody>
          <a:bodyPr/>
          <a:p>
            <a:pPr marL="742950" lvl="1" indent="-285750" eaLnBrk="1" hangingPunct="1">
              <a:spcBef>
                <a:spcPct val="20000"/>
              </a:spcBef>
            </a:pPr>
            <a:r>
              <a:rPr lang="zh-CN" altLang="en-US" b="0" dirty="0">
                <a:ea typeface="黑体" panose="02010609060101010101" pitchFamily="49" charset="-122"/>
                <a:sym typeface="Arial" panose="020B0604020202020204" pitchFamily="34" charset="0"/>
              </a:rPr>
              <a:t>单位常态工作</a:t>
            </a:r>
            <a:endParaRPr lang="zh-CN" altLang="en-US" b="0" dirty="0">
              <a:solidFill>
                <a:schemeClr val="bg2"/>
              </a:solidFill>
              <a:latin typeface="Times New Roman" panose="02020603050405020304" pitchFamily="18" charset="0"/>
              <a:sym typeface="Arial" panose="020B0604020202020204" pitchFamily="34" charset="0"/>
            </a:endParaRPr>
          </a:p>
        </p:txBody>
      </p:sp>
      <p:sp>
        <p:nvSpPr>
          <p:cNvPr id="22539" name="文本框 22538"/>
          <p:cNvSpPr txBox="1"/>
          <p:nvPr/>
        </p:nvSpPr>
        <p:spPr>
          <a:xfrm>
            <a:off x="1997075" y="1631315"/>
            <a:ext cx="6340475" cy="497205"/>
          </a:xfrm>
          <a:prstGeom prst="rect">
            <a:avLst/>
          </a:prstGeom>
          <a:noFill/>
          <a:ln w="9525">
            <a:noFill/>
          </a:ln>
        </p:spPr>
        <p:txBody>
          <a:bodyPr>
            <a:spAutoFit/>
          </a:bodyPr>
          <a:p>
            <a:r>
              <a:rPr lang="zh-CN" altLang="en-US" sz="2400" dirty="0">
                <a:latin typeface="Times New Roman" panose="02020603050405020304" pitchFamily="18" charset="0"/>
              </a:rPr>
              <a:t>一、  成立高规格的网络安全工作领导组织。</a:t>
            </a:r>
            <a:endParaRPr lang="zh-CN" altLang="en-US" sz="2400" dirty="0">
              <a:latin typeface="Times New Roman" panose="02020603050405020304" pitchFamily="18" charset="0"/>
            </a:endParaRPr>
          </a:p>
        </p:txBody>
      </p:sp>
      <p:sp>
        <p:nvSpPr>
          <p:cNvPr id="22540" name="文本框 22539"/>
          <p:cNvSpPr txBox="1"/>
          <p:nvPr/>
        </p:nvSpPr>
        <p:spPr>
          <a:xfrm>
            <a:off x="2000250" y="2423795"/>
            <a:ext cx="7093585" cy="497205"/>
          </a:xfrm>
          <a:prstGeom prst="rect">
            <a:avLst/>
          </a:prstGeom>
          <a:noFill/>
          <a:ln w="9525">
            <a:noFill/>
          </a:ln>
        </p:spPr>
        <p:txBody>
          <a:bodyPr wrap="square">
            <a:spAutoFit/>
          </a:bodyPr>
          <a:p>
            <a:r>
              <a:rPr lang="zh-CN" altLang="en-US" sz="2400" dirty="0">
                <a:latin typeface="Times New Roman" panose="02020603050405020304" pitchFamily="18" charset="0"/>
              </a:rPr>
              <a:t>二、  成立涵盖面广的执行机构（以网络中心为主）。</a:t>
            </a:r>
            <a:endParaRPr lang="zh-CN" altLang="en-US" sz="2400" dirty="0">
              <a:latin typeface="Times New Roman" panose="02020603050405020304" pitchFamily="18" charset="0"/>
            </a:endParaRPr>
          </a:p>
        </p:txBody>
      </p:sp>
      <p:sp>
        <p:nvSpPr>
          <p:cNvPr id="22541" name="文本框 22540"/>
          <p:cNvSpPr txBox="1"/>
          <p:nvPr/>
        </p:nvSpPr>
        <p:spPr>
          <a:xfrm>
            <a:off x="2048193" y="3264853"/>
            <a:ext cx="6121400" cy="497205"/>
          </a:xfrm>
          <a:prstGeom prst="rect">
            <a:avLst/>
          </a:prstGeom>
          <a:noFill/>
          <a:ln w="9525">
            <a:noFill/>
          </a:ln>
        </p:spPr>
        <p:txBody>
          <a:bodyPr>
            <a:spAutoFit/>
          </a:bodyPr>
          <a:p>
            <a:r>
              <a:rPr lang="zh-CN" altLang="en-US" sz="2400" dirty="0">
                <a:latin typeface="Times New Roman" panose="02020603050405020304" pitchFamily="18" charset="0"/>
              </a:rPr>
              <a:t>三、  制定完善的网络管理制度。</a:t>
            </a:r>
            <a:endParaRPr lang="zh-CN" altLang="en-US" sz="2400" dirty="0">
              <a:latin typeface="Times New Roman" panose="02020603050405020304" pitchFamily="18" charset="0"/>
            </a:endParaRPr>
          </a:p>
        </p:txBody>
      </p:sp>
      <p:sp>
        <p:nvSpPr>
          <p:cNvPr id="22543" name="文本框 22542"/>
          <p:cNvSpPr txBox="1"/>
          <p:nvPr/>
        </p:nvSpPr>
        <p:spPr>
          <a:xfrm>
            <a:off x="2072005" y="4956810"/>
            <a:ext cx="6624955" cy="497205"/>
          </a:xfrm>
          <a:prstGeom prst="rect">
            <a:avLst/>
          </a:prstGeom>
          <a:noFill/>
          <a:ln w="9525">
            <a:noFill/>
          </a:ln>
        </p:spPr>
        <p:txBody>
          <a:bodyPr wrap="square">
            <a:spAutoFit/>
          </a:bodyPr>
          <a:p>
            <a:r>
              <a:rPr lang="zh-CN" altLang="en-US" sz="2400" dirty="0">
                <a:latin typeface="Times New Roman" panose="02020603050405020304" pitchFamily="18" charset="0"/>
              </a:rPr>
              <a:t>五、  将网络安全检查和教育培训常态化。</a:t>
            </a:r>
            <a:endParaRPr lang="zh-CN" altLang="en-US" sz="2400" dirty="0">
              <a:latin typeface="Times New Roman" panose="02020603050405020304" pitchFamily="18" charset="0"/>
            </a:endParaRPr>
          </a:p>
        </p:txBody>
      </p:sp>
      <p:sp>
        <p:nvSpPr>
          <p:cNvPr id="2" name="文本框 1"/>
          <p:cNvSpPr txBox="1"/>
          <p:nvPr/>
        </p:nvSpPr>
        <p:spPr>
          <a:xfrm>
            <a:off x="2072005" y="4088130"/>
            <a:ext cx="6784975" cy="497205"/>
          </a:xfrm>
          <a:prstGeom prst="rect">
            <a:avLst/>
          </a:prstGeom>
          <a:noFill/>
          <a:ln w="9525">
            <a:noFill/>
          </a:ln>
        </p:spPr>
        <p:txBody>
          <a:bodyPr wrap="square">
            <a:spAutoFit/>
          </a:bodyPr>
          <a:p>
            <a:r>
              <a:rPr lang="zh-CN" altLang="en-US" sz="2400" dirty="0">
                <a:latin typeface="Times New Roman" panose="02020603050405020304" pitchFamily="18" charset="0"/>
              </a:rPr>
              <a:t>四、  留存重要系统运行和（视频）监控数据</a:t>
            </a:r>
            <a:endParaRPr lang="zh-CN"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500" fill="hold"/>
                                        <p:tgtEl>
                                          <p:spTgt spid="22539"/>
                                        </p:tgtEl>
                                        <p:attrNameLst>
                                          <p:attrName>ppt_x</p:attrName>
                                        </p:attrNameLst>
                                      </p:cBhvr>
                                      <p:tavLst>
                                        <p:tav tm="0">
                                          <p:val>
                                            <p:strVal val="#ppt_x"/>
                                          </p:val>
                                        </p:tav>
                                        <p:tav tm="100000">
                                          <p:val>
                                            <p:strVal val="#ppt_x"/>
                                          </p:val>
                                        </p:tav>
                                      </p:tavLst>
                                    </p:anim>
                                    <p:anim calcmode="lin" valueType="num">
                                      <p:cBhvr additive="base">
                                        <p:cTn id="8"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40"/>
                                        </p:tgtEl>
                                        <p:attrNameLst>
                                          <p:attrName>style.visibility</p:attrName>
                                        </p:attrNameLst>
                                      </p:cBhvr>
                                      <p:to>
                                        <p:strVal val="visible"/>
                                      </p:to>
                                    </p:set>
                                    <p:anim calcmode="lin" valueType="num">
                                      <p:cBhvr additive="base">
                                        <p:cTn id="13" dur="500" fill="hold"/>
                                        <p:tgtEl>
                                          <p:spTgt spid="22540"/>
                                        </p:tgtEl>
                                        <p:attrNameLst>
                                          <p:attrName>ppt_x</p:attrName>
                                        </p:attrNameLst>
                                      </p:cBhvr>
                                      <p:tavLst>
                                        <p:tav tm="0">
                                          <p:val>
                                            <p:strVal val="#ppt_x"/>
                                          </p:val>
                                        </p:tav>
                                        <p:tav tm="100000">
                                          <p:val>
                                            <p:strVal val="#ppt_x"/>
                                          </p:val>
                                        </p:tav>
                                      </p:tavLst>
                                    </p:anim>
                                    <p:anim calcmode="lin" valueType="num">
                                      <p:cBhvr additive="base">
                                        <p:cTn id="14" dur="500" fill="hold"/>
                                        <p:tgtEl>
                                          <p:spTgt spid="225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41"/>
                                        </p:tgtEl>
                                        <p:attrNameLst>
                                          <p:attrName>style.visibility</p:attrName>
                                        </p:attrNameLst>
                                      </p:cBhvr>
                                      <p:to>
                                        <p:strVal val="visible"/>
                                      </p:to>
                                    </p:set>
                                    <p:anim calcmode="lin" valueType="num">
                                      <p:cBhvr additive="base">
                                        <p:cTn id="19" dur="500" fill="hold"/>
                                        <p:tgtEl>
                                          <p:spTgt spid="22541"/>
                                        </p:tgtEl>
                                        <p:attrNameLst>
                                          <p:attrName>ppt_x</p:attrName>
                                        </p:attrNameLst>
                                      </p:cBhvr>
                                      <p:tavLst>
                                        <p:tav tm="0">
                                          <p:val>
                                            <p:strVal val="#ppt_x"/>
                                          </p:val>
                                        </p:tav>
                                        <p:tav tm="100000">
                                          <p:val>
                                            <p:strVal val="#ppt_x"/>
                                          </p:val>
                                        </p:tav>
                                      </p:tavLst>
                                    </p:anim>
                                    <p:anim calcmode="lin" valueType="num">
                                      <p:cBhvr additive="base">
                                        <p:cTn id="20" dur="500" fill="hold"/>
                                        <p:tgtEl>
                                          <p:spTgt spid="225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43"/>
                                        </p:tgtEl>
                                        <p:attrNameLst>
                                          <p:attrName>style.visibility</p:attrName>
                                        </p:attrNameLst>
                                      </p:cBhvr>
                                      <p:to>
                                        <p:strVal val="visible"/>
                                      </p:to>
                                    </p:set>
                                    <p:anim calcmode="lin" valueType="num">
                                      <p:cBhvr additive="base">
                                        <p:cTn id="25" dur="500" fill="hold"/>
                                        <p:tgtEl>
                                          <p:spTgt spid="22543"/>
                                        </p:tgtEl>
                                        <p:attrNameLst>
                                          <p:attrName>ppt_x</p:attrName>
                                        </p:attrNameLst>
                                      </p:cBhvr>
                                      <p:tavLst>
                                        <p:tav tm="0">
                                          <p:val>
                                            <p:strVal val="#ppt_x"/>
                                          </p:val>
                                        </p:tav>
                                        <p:tav tm="100000">
                                          <p:val>
                                            <p:strVal val="#ppt_x"/>
                                          </p:val>
                                        </p:tav>
                                      </p:tavLst>
                                    </p:anim>
                                    <p:anim calcmode="lin" valueType="num">
                                      <p:cBhvr additive="base">
                                        <p:cTn id="26" dur="500" fill="hold"/>
                                        <p:tgtEl>
                                          <p:spTgt spid="225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22540" grpId="0"/>
      <p:bldP spid="22541" grpId="0"/>
      <p:bldP spid="2254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15" descr="top"/>
          <p:cNvPicPr>
            <a:picLocks noChangeAspect="1"/>
          </p:cNvPicPr>
          <p:nvPr/>
        </p:nvPicPr>
        <p:blipFill>
          <a:blip r:embed="rId1"/>
          <a:stretch>
            <a:fillRect/>
          </a:stretch>
        </p:blipFill>
        <p:spPr>
          <a:xfrm>
            <a:off x="0" y="0"/>
            <a:ext cx="9906000" cy="1333500"/>
          </a:xfrm>
          <a:prstGeom prst="rect">
            <a:avLst/>
          </a:prstGeom>
          <a:noFill/>
          <a:ln w="9525">
            <a:noFill/>
          </a:ln>
        </p:spPr>
      </p:pic>
      <p:pic>
        <p:nvPicPr>
          <p:cNvPr id="19458" name="Picture 12" descr="警用素材"/>
          <p:cNvPicPr>
            <a:picLocks noChangeAspect="1"/>
          </p:cNvPicPr>
          <p:nvPr/>
        </p:nvPicPr>
        <p:blipFill>
          <a:blip r:embed="rId2"/>
          <a:stretch>
            <a:fillRect/>
          </a:stretch>
        </p:blipFill>
        <p:spPr>
          <a:xfrm>
            <a:off x="0" y="5373688"/>
            <a:ext cx="9906000" cy="1484312"/>
          </a:xfrm>
          <a:prstGeom prst="rect">
            <a:avLst/>
          </a:prstGeom>
          <a:noFill/>
          <a:ln w="9525">
            <a:noFill/>
          </a:ln>
        </p:spPr>
      </p:pic>
      <p:sp>
        <p:nvSpPr>
          <p:cNvPr id="19459" name="Rectangle 13"/>
          <p:cNvSpPr/>
          <p:nvPr/>
        </p:nvSpPr>
        <p:spPr>
          <a:xfrm>
            <a:off x="5856288" y="5518150"/>
            <a:ext cx="3455987" cy="641350"/>
          </a:xfrm>
          <a:prstGeom prst="rect">
            <a:avLst/>
          </a:prstGeom>
          <a:noFill/>
          <a:ln w="9525">
            <a:noFill/>
          </a:ln>
        </p:spPr>
        <p:txBody>
          <a:bodyPr anchor="t">
            <a:spAutoFit/>
          </a:bodyPr>
          <a:p>
            <a:pPr lvl="0" indent="0" algn="ctr">
              <a:lnSpc>
                <a:spcPct val="100000"/>
              </a:lnSpc>
              <a:spcBef>
                <a:spcPct val="0"/>
              </a:spcBef>
            </a:pPr>
            <a:r>
              <a:rPr lang="zh-CN" altLang="en-US" b="0">
                <a:solidFill>
                  <a:srgbClr val="FF9900"/>
                </a:solidFill>
                <a:latin typeface="Times New Roman" panose="02020603050405020304" pitchFamily="18" charset="0"/>
                <a:ea typeface="楷体_GB2312" pitchFamily="1" charset="-122"/>
              </a:rPr>
              <a:t>陕西省公安厅</a:t>
            </a:r>
            <a:endParaRPr lang="zh-CN" altLang="en-US" b="0">
              <a:solidFill>
                <a:srgbClr val="FF9900"/>
              </a:solidFill>
              <a:latin typeface="Times New Roman" panose="02020603050405020304" pitchFamily="18" charset="0"/>
              <a:ea typeface="楷体_GB2312" pitchFamily="1" charset="-122"/>
            </a:endParaRPr>
          </a:p>
        </p:txBody>
      </p:sp>
      <p:sp>
        <p:nvSpPr>
          <p:cNvPr id="19460" name="Rectangle 14"/>
          <p:cNvSpPr/>
          <p:nvPr/>
        </p:nvSpPr>
        <p:spPr>
          <a:xfrm>
            <a:off x="5962650" y="6307138"/>
            <a:ext cx="3433763" cy="577850"/>
          </a:xfrm>
          <a:prstGeom prst="rect">
            <a:avLst/>
          </a:prstGeom>
          <a:noFill/>
          <a:ln w="9525">
            <a:noFill/>
          </a:ln>
        </p:spPr>
        <p:txBody>
          <a:bodyPr wrap="none" anchor="t">
            <a:spAutoFit/>
          </a:bodyPr>
          <a:p>
            <a:pPr lvl="0" indent="0" algn="ctr">
              <a:lnSpc>
                <a:spcPct val="100000"/>
              </a:lnSpc>
              <a:spcBef>
                <a:spcPct val="0"/>
              </a:spcBef>
            </a:pPr>
            <a:r>
              <a:rPr lang="zh-CN" altLang="en-US" sz="3200" b="0">
                <a:solidFill>
                  <a:srgbClr val="FF9900"/>
                </a:solidFill>
                <a:latin typeface="Times New Roman" panose="02020603050405020304" pitchFamily="18" charset="0"/>
                <a:ea typeface="楷体_GB2312" pitchFamily="1" charset="-122"/>
              </a:rPr>
              <a:t>网络安全保卫总队</a:t>
            </a:r>
            <a:endParaRPr lang="zh-CN" altLang="en-US" sz="3200" b="0">
              <a:solidFill>
                <a:srgbClr val="FF9900"/>
              </a:solidFill>
              <a:latin typeface="Times New Roman" panose="02020603050405020304" pitchFamily="18" charset="0"/>
              <a:ea typeface="楷体_GB2312" pitchFamily="1" charset="-122"/>
            </a:endParaRPr>
          </a:p>
        </p:txBody>
      </p:sp>
      <p:sp>
        <p:nvSpPr>
          <p:cNvPr id="7172" name="Text Box 5"/>
          <p:cNvSpPr txBox="1"/>
          <p:nvPr/>
        </p:nvSpPr>
        <p:spPr>
          <a:xfrm>
            <a:off x="1941830" y="3003550"/>
            <a:ext cx="7698740" cy="700405"/>
          </a:xfrm>
          <a:prstGeom prst="rect">
            <a:avLst/>
          </a:prstGeom>
          <a:noFill/>
          <a:ln w="9525">
            <a:noFill/>
          </a:ln>
        </p:spPr>
        <p:txBody>
          <a:bodyPr wrap="square" anchor="t">
            <a:spAutoFit/>
          </a:bodyPr>
          <a:p>
            <a:pPr lvl="0" indent="0">
              <a:spcBef>
                <a:spcPct val="20000"/>
              </a:spcBef>
            </a:pPr>
            <a:r>
              <a:rPr lang="en-US" altLang="zh-CN" sz="3600" dirty="0">
                <a:solidFill>
                  <a:srgbClr val="FF3300"/>
                </a:solidFill>
                <a:latin typeface="Times New Roman" panose="02020603050405020304" pitchFamily="18" charset="0"/>
                <a:ea typeface="微软雅黑" panose="020B0503020204020204" pitchFamily="34" charset="-122"/>
                <a:cs typeface="+mn-ea"/>
                <a:sym typeface="Arial" panose="020B0604020202020204" pitchFamily="34" charset="0"/>
              </a:rPr>
              <a:t>    </a:t>
            </a:r>
            <a:r>
              <a:rPr lang="zh-CN" altLang="en-US" sz="3600" dirty="0">
                <a:solidFill>
                  <a:srgbClr val="FF3300"/>
                </a:solidFill>
                <a:latin typeface="Times New Roman" panose="02020603050405020304" pitchFamily="18" charset="0"/>
                <a:ea typeface="微软雅黑" panose="020B0503020204020204" pitchFamily="34" charset="-122"/>
                <a:cs typeface="+mn-ea"/>
                <a:sym typeface="Arial" panose="020B0604020202020204" pitchFamily="34" charset="0"/>
              </a:rPr>
              <a:t>感谢大家的聆听，再见。</a:t>
            </a:r>
            <a:endParaRPr lang="zh-CN" altLang="en-US" sz="3600" dirty="0">
              <a:solidFill>
                <a:srgbClr val="FF3300"/>
              </a:solidFill>
              <a:latin typeface="Times New Roman" panose="02020603050405020304" pitchFamily="18"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3"/>
          <p:cNvSpPr/>
          <p:nvPr/>
        </p:nvSpPr>
        <p:spPr>
          <a:xfrm>
            <a:off x="1462088" y="261938"/>
            <a:ext cx="7273925" cy="503237"/>
          </a:xfrm>
          <a:prstGeom prst="rect">
            <a:avLst/>
          </a:prstGeom>
          <a:noFill/>
          <a:ln w="9525">
            <a:noFill/>
          </a:ln>
        </p:spPr>
        <p:txBody>
          <a:bodyPr anchor="t"/>
          <a:p>
            <a:pPr marL="742950" lvl="1" indent="-285750" eaLnBrk="1" hangingPunct="1">
              <a:spcBef>
                <a:spcPct val="20000"/>
              </a:spcBef>
            </a:pPr>
            <a:r>
              <a:rPr lang="zh-CN" altLang="en-US" sz="2800" dirty="0">
                <a:solidFill>
                  <a:schemeClr val="bg2"/>
                </a:solidFill>
                <a:latin typeface="Times New Roman" panose="02020603050405020304" pitchFamily="18" charset="0"/>
                <a:ea typeface="楷体_GB2312" pitchFamily="1" charset="-122"/>
              </a:rPr>
              <a:t>                          </a:t>
            </a:r>
            <a:r>
              <a:rPr lang="zh-CN" altLang="en-US" sz="4000" b="0" dirty="0">
                <a:solidFill>
                  <a:schemeClr val="bg2"/>
                </a:solidFill>
                <a:latin typeface="黑体" panose="02010609060101010101" pitchFamily="49" charset="-122"/>
                <a:ea typeface="黑体" panose="02010609060101010101" pitchFamily="49" charset="-122"/>
              </a:rPr>
              <a:t>提     纲</a:t>
            </a:r>
            <a:r>
              <a:rPr lang="zh-CN" altLang="en-US" sz="2800" b="0" dirty="0">
                <a:solidFill>
                  <a:schemeClr val="bg2"/>
                </a:solidFill>
                <a:latin typeface="黑体" panose="02010609060101010101" pitchFamily="49" charset="-122"/>
                <a:ea typeface="黑体" panose="02010609060101010101" pitchFamily="49" charset="-122"/>
              </a:rPr>
              <a:t>  </a:t>
            </a:r>
            <a:endParaRPr lang="zh-CN" altLang="en-US" b="0" dirty="0">
              <a:solidFill>
                <a:schemeClr val="bg2"/>
              </a:solidFill>
              <a:latin typeface="黑体" panose="02010609060101010101" pitchFamily="49" charset="-122"/>
              <a:ea typeface="黑体" panose="02010609060101010101" pitchFamily="49" charset="-122"/>
            </a:endParaRPr>
          </a:p>
        </p:txBody>
      </p:sp>
      <p:sp>
        <p:nvSpPr>
          <p:cNvPr id="7171" name="Text Box 4"/>
          <p:cNvSpPr txBox="1"/>
          <p:nvPr/>
        </p:nvSpPr>
        <p:spPr>
          <a:xfrm>
            <a:off x="2214245" y="3500120"/>
            <a:ext cx="6911975" cy="700405"/>
          </a:xfrm>
          <a:prstGeom prst="rect">
            <a:avLst/>
          </a:prstGeom>
          <a:noFill/>
          <a:ln w="9525">
            <a:noFill/>
          </a:ln>
        </p:spPr>
        <p:txBody>
          <a:bodyPr anchor="t">
            <a:spAutoFit/>
          </a:bodyPr>
          <a:p>
            <a:pPr lvl="0" indent="0">
              <a:spcBef>
                <a:spcPct val="20000"/>
              </a:spcBef>
            </a:pPr>
            <a:r>
              <a:rPr lang="zh-CN" altLang="en-US" dirty="0">
                <a:solidFill>
                  <a:schemeClr val="accent1"/>
                </a:solidFill>
                <a:latin typeface="Times New Roman" panose="02020603050405020304" pitchFamily="18" charset="0"/>
                <a:ea typeface="楷体_GB2312" pitchFamily="1" charset="-122"/>
                <a:sym typeface="Arial" panose="020B0604020202020204" pitchFamily="34" charset="0"/>
              </a:rPr>
              <a:t>►   </a:t>
            </a:r>
            <a:r>
              <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rPr>
              <a:t>怎么开展高校等级保护工作</a:t>
            </a:r>
            <a:endParaRPr lang="zh-CN" altLang="en-US" sz="2800" b="0" dirty="0">
              <a:latin typeface="Times New Roman" panose="02020603050405020304" pitchFamily="18" charset="0"/>
              <a:ea typeface="黑体" panose="02010609060101010101" pitchFamily="49" charset="-122"/>
              <a:sym typeface="Arial" panose="020B0604020202020204" pitchFamily="34" charset="0"/>
            </a:endParaRPr>
          </a:p>
        </p:txBody>
      </p:sp>
      <p:sp>
        <p:nvSpPr>
          <p:cNvPr id="7173" name="Text Box 3"/>
          <p:cNvSpPr txBox="1"/>
          <p:nvPr/>
        </p:nvSpPr>
        <p:spPr>
          <a:xfrm>
            <a:off x="2219325" y="1779588"/>
            <a:ext cx="6911975" cy="700405"/>
          </a:xfrm>
          <a:prstGeom prst="rect">
            <a:avLst/>
          </a:prstGeom>
          <a:noFill/>
          <a:ln w="9525">
            <a:noFill/>
          </a:ln>
        </p:spPr>
        <p:txBody>
          <a:bodyPr anchor="t">
            <a:spAutoFit/>
          </a:bodyPr>
          <a:p>
            <a:pPr lvl="0" indent="0">
              <a:spcBef>
                <a:spcPct val="20000"/>
              </a:spcBef>
            </a:pPr>
            <a:r>
              <a:rPr lang="zh-CN" altLang="en-US" dirty="0">
                <a:solidFill>
                  <a:schemeClr val="accent1"/>
                </a:solidFill>
                <a:latin typeface="Times New Roman" panose="02020603050405020304" pitchFamily="18" charset="0"/>
                <a:ea typeface="楷体_GB2312" pitchFamily="1" charset="-122"/>
                <a:sym typeface="Arial" panose="020B0604020202020204" pitchFamily="34" charset="0"/>
              </a:rPr>
              <a:t>►   </a:t>
            </a:r>
            <a:r>
              <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rPr>
              <a:t>我国网络安全政策的变迁</a:t>
            </a:r>
            <a:endPar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endParaRPr>
          </a:p>
        </p:txBody>
      </p:sp>
      <p:sp>
        <p:nvSpPr>
          <p:cNvPr id="2" name="Text Box 5"/>
          <p:cNvSpPr txBox="1"/>
          <p:nvPr/>
        </p:nvSpPr>
        <p:spPr>
          <a:xfrm>
            <a:off x="2254885" y="4406900"/>
            <a:ext cx="6911975" cy="700405"/>
          </a:xfrm>
          <a:prstGeom prst="rect">
            <a:avLst/>
          </a:prstGeom>
          <a:noFill/>
          <a:ln w="9525">
            <a:noFill/>
          </a:ln>
        </p:spPr>
        <p:txBody>
          <a:bodyPr anchor="t">
            <a:spAutoFit/>
          </a:bodyPr>
          <a:p>
            <a:pPr lvl="0" indent="0">
              <a:spcBef>
                <a:spcPct val="20000"/>
              </a:spcBef>
            </a:pPr>
            <a:r>
              <a:rPr lang="zh-CN" altLang="en-US" dirty="0">
                <a:solidFill>
                  <a:schemeClr val="accent1"/>
                </a:solidFill>
                <a:latin typeface="Times New Roman" panose="02020603050405020304" pitchFamily="18" charset="0"/>
                <a:ea typeface="楷体_GB2312" pitchFamily="1" charset="-122"/>
                <a:sym typeface="Arial" panose="020B0604020202020204" pitchFamily="34" charset="0"/>
              </a:rPr>
              <a:t>►  </a:t>
            </a:r>
            <a:r>
              <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rPr>
              <a:t>几点建议</a:t>
            </a:r>
            <a:endPar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endParaRPr>
          </a:p>
        </p:txBody>
      </p:sp>
      <p:sp>
        <p:nvSpPr>
          <p:cNvPr id="3" name="Text Box 3"/>
          <p:cNvSpPr txBox="1"/>
          <p:nvPr/>
        </p:nvSpPr>
        <p:spPr>
          <a:xfrm>
            <a:off x="2263775" y="2654618"/>
            <a:ext cx="6911975" cy="700405"/>
          </a:xfrm>
          <a:prstGeom prst="rect">
            <a:avLst/>
          </a:prstGeom>
          <a:noFill/>
          <a:ln w="9525">
            <a:noFill/>
          </a:ln>
        </p:spPr>
        <p:txBody>
          <a:bodyPr anchor="t">
            <a:spAutoFit/>
          </a:bodyPr>
          <a:p>
            <a:pPr lvl="0" indent="0">
              <a:spcBef>
                <a:spcPct val="20000"/>
              </a:spcBef>
            </a:pPr>
            <a:r>
              <a:rPr lang="zh-CN" altLang="en-US" dirty="0">
                <a:solidFill>
                  <a:schemeClr val="accent1"/>
                </a:solidFill>
                <a:latin typeface="Times New Roman" panose="02020603050405020304" pitchFamily="18" charset="0"/>
                <a:ea typeface="楷体_GB2312" pitchFamily="1" charset="-122"/>
                <a:sym typeface="Arial" panose="020B0604020202020204" pitchFamily="34" charset="0"/>
              </a:rPr>
              <a:t>►  </a:t>
            </a:r>
            <a:r>
              <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rPr>
              <a:t>网络安全等级保护简介</a:t>
            </a:r>
            <a:endPar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3"/>
          <p:cNvSpPr/>
          <p:nvPr/>
        </p:nvSpPr>
        <p:spPr>
          <a:xfrm>
            <a:off x="1462405" y="262255"/>
            <a:ext cx="7273925" cy="714375"/>
          </a:xfrm>
          <a:prstGeom prst="rect">
            <a:avLst/>
          </a:prstGeom>
          <a:noFill/>
          <a:ln w="9525">
            <a:noFill/>
          </a:ln>
        </p:spPr>
        <p:txBody>
          <a:bodyPr anchor="t"/>
          <a:p>
            <a:pPr marL="742950" lvl="1" indent="-285750" eaLnBrk="1" hangingPunct="1"/>
            <a:r>
              <a:rPr lang="zh-CN" altLang="en-US" b="0" dirty="0">
                <a:ea typeface="黑体" panose="02010609060101010101" pitchFamily="49" charset="-122"/>
                <a:cs typeface="+mn-ea"/>
                <a:sym typeface="Arial" panose="020B0604020202020204" pitchFamily="34" charset="0"/>
              </a:rPr>
              <a:t>我国网络安全政策的变迁</a:t>
            </a:r>
            <a:endParaRPr lang="zh-CN" altLang="en-US" b="0" dirty="0">
              <a:latin typeface="Times New Roman" panose="02020603050405020304" pitchFamily="18" charset="0"/>
              <a:ea typeface="黑体" panose="02010609060101010101" pitchFamily="49" charset="-122"/>
              <a:cs typeface="+mn-ea"/>
              <a:sym typeface="Arial" panose="020B0604020202020204" pitchFamily="34" charset="0"/>
            </a:endParaRPr>
          </a:p>
          <a:p>
            <a:pPr marL="742950" lvl="1" indent="-285750" eaLnBrk="1" hangingPunct="1"/>
            <a:endParaRPr lang="zh-CN" altLang="en-US" dirty="0">
              <a:solidFill>
                <a:schemeClr val="bg2"/>
              </a:solidFill>
              <a:latin typeface="黑体" panose="02010609060101010101" pitchFamily="49" charset="-122"/>
              <a:ea typeface="黑体" panose="02010609060101010101" pitchFamily="49" charset="-122"/>
            </a:endParaRPr>
          </a:p>
        </p:txBody>
      </p:sp>
      <p:sp>
        <p:nvSpPr>
          <p:cNvPr id="2" name="文本框 1"/>
          <p:cNvSpPr txBox="1"/>
          <p:nvPr/>
        </p:nvSpPr>
        <p:spPr>
          <a:xfrm>
            <a:off x="2144395" y="1443990"/>
            <a:ext cx="4490085" cy="700405"/>
          </a:xfrm>
          <a:prstGeom prst="rect">
            <a:avLst/>
          </a:prstGeom>
          <a:noFill/>
          <a:ln>
            <a:noFill/>
          </a:ln>
        </p:spPr>
        <p:txBody>
          <a:bodyPr wrap="square" rtlCol="0">
            <a:spAutoFit/>
          </a:bodyPr>
          <a:p>
            <a:r>
              <a:rPr lang="en-US" altLang="zh-CN"/>
              <a:t>863</a:t>
            </a:r>
            <a:r>
              <a:rPr lang="zh-CN" altLang="en-US"/>
              <a:t>计划</a:t>
            </a:r>
            <a:r>
              <a:rPr lang="zh-CN" altLang="en-US" sz="2000"/>
              <a:t>（</a:t>
            </a:r>
            <a:r>
              <a:rPr lang="en-US" altLang="zh-CN" sz="2000"/>
              <a:t>1986</a:t>
            </a:r>
            <a:r>
              <a:rPr lang="zh-CN" altLang="en-US" sz="2000"/>
              <a:t>年</a:t>
            </a:r>
            <a:r>
              <a:rPr lang="en-US" altLang="zh-CN" sz="2000"/>
              <a:t>3</a:t>
            </a:r>
            <a:r>
              <a:rPr lang="zh-CN" altLang="en-US" sz="2000"/>
              <a:t>月）   </a:t>
            </a:r>
            <a:r>
              <a:rPr lang="zh-CN" altLang="en-US" sz="3200">
                <a:solidFill>
                  <a:srgbClr val="FF0000"/>
                </a:solidFill>
                <a:latin typeface="黑体" panose="02010609060101010101" pitchFamily="49" charset="-122"/>
                <a:ea typeface="黑体" panose="02010609060101010101" pitchFamily="49" charset="-122"/>
              </a:rPr>
              <a:t>信息</a:t>
            </a:r>
            <a:endParaRPr lang="zh-CN" altLang="en-US" sz="3200">
              <a:solidFill>
                <a:srgbClr val="FF0000"/>
              </a:solidFill>
              <a:latin typeface="黑体" panose="02010609060101010101" pitchFamily="49" charset="-122"/>
              <a:ea typeface="黑体" panose="02010609060101010101" pitchFamily="49" charset="-122"/>
            </a:endParaRPr>
          </a:p>
        </p:txBody>
      </p:sp>
      <p:sp>
        <p:nvSpPr>
          <p:cNvPr id="7" name="文本框 6"/>
          <p:cNvSpPr txBox="1"/>
          <p:nvPr/>
        </p:nvSpPr>
        <p:spPr>
          <a:xfrm>
            <a:off x="2144395" y="2241550"/>
            <a:ext cx="7023100" cy="3275330"/>
          </a:xfrm>
          <a:prstGeom prst="rect">
            <a:avLst/>
          </a:prstGeom>
          <a:noFill/>
          <a:ln w="28575" cmpd="sng">
            <a:noFill/>
            <a:prstDash val="solid"/>
          </a:ln>
        </p:spPr>
        <p:txBody>
          <a:bodyPr wrap="square" rtlCol="0">
            <a:spAutoFit/>
          </a:bodyPr>
          <a:p>
            <a:r>
              <a:rPr lang="en-US" altLang="zh-CN" sz="1800"/>
              <a:t>        1986年3月，王大珩</a:t>
            </a:r>
            <a:r>
              <a:rPr lang="zh-CN" altLang="en-US" sz="1800"/>
              <a:t>、</a:t>
            </a:r>
            <a:r>
              <a:rPr lang="en-US" altLang="zh-CN" sz="1800">
                <a:sym typeface="+mn-ea"/>
              </a:rPr>
              <a:t>王淦昌</a:t>
            </a:r>
            <a:r>
              <a:rPr lang="en-US" altLang="zh-CN" sz="1800"/>
              <a:t>等科学家鉴于美国战略防御倡议和西欧“尤里卡计划”等高技术计划对世界各国引起的反应，联名</a:t>
            </a:r>
            <a:r>
              <a:rPr lang="zh-CN" altLang="en-US" sz="1800"/>
              <a:t>写信给国务院副总理邓小平同志，</a:t>
            </a:r>
            <a:r>
              <a:rPr lang="en-US" altLang="zh-CN" sz="1800"/>
              <a:t>提出关于发展中国战略性高技术的建议。小平同志</a:t>
            </a:r>
            <a:r>
              <a:rPr lang="zh-CN" altLang="en-US" sz="1800"/>
              <a:t>和党</a:t>
            </a:r>
            <a:r>
              <a:rPr lang="en-US" altLang="zh-CN" sz="1800"/>
              <a:t>中央考虑到高技术在整个国民经济发展中的重要意义，</a:t>
            </a:r>
            <a:r>
              <a:rPr lang="zh-CN" altLang="en-US" sz="1800"/>
              <a:t>审时度势</a:t>
            </a:r>
            <a:r>
              <a:rPr lang="en-US" altLang="zh-CN" sz="1800"/>
              <a:t>，</a:t>
            </a:r>
            <a:r>
              <a:rPr lang="zh-CN" altLang="en-US" sz="1800"/>
              <a:t>批准启动</a:t>
            </a:r>
            <a:r>
              <a:rPr lang="en-US" altLang="zh-CN" sz="1800"/>
              <a:t>“</a:t>
            </a:r>
            <a:r>
              <a:rPr lang="zh-CN" altLang="en-US" sz="1800"/>
              <a:t>国家高技术研究发展计划</a:t>
            </a:r>
            <a:r>
              <a:rPr lang="en-US" altLang="zh-CN" sz="1800"/>
              <a:t>”</a:t>
            </a:r>
            <a:r>
              <a:rPr lang="zh-CN" altLang="en-US" sz="1800"/>
              <a:t>（史称</a:t>
            </a:r>
            <a:r>
              <a:rPr lang="en-US" altLang="zh-CN" sz="1800">
                <a:solidFill>
                  <a:srgbClr val="FF0000"/>
                </a:solidFill>
              </a:rPr>
              <a:t>“863计划”</a:t>
            </a:r>
            <a:r>
              <a:rPr lang="zh-CN" altLang="en-US" sz="1800">
                <a:cs typeface="+mn-ea"/>
              </a:rPr>
              <a:t>）</a:t>
            </a:r>
            <a:r>
              <a:rPr lang="en-US" altLang="zh-CN" sz="1800"/>
              <a:t>。选定</a:t>
            </a:r>
            <a:r>
              <a:rPr lang="zh-CN" altLang="en-US" sz="1800"/>
              <a:t>在</a:t>
            </a:r>
            <a:r>
              <a:rPr lang="en-US" altLang="zh-CN" sz="1800"/>
              <a:t>生物、航天、</a:t>
            </a:r>
            <a:r>
              <a:rPr lang="en-US" altLang="zh-CN" sz="1800">
                <a:solidFill>
                  <a:srgbClr val="FF3300"/>
                </a:solidFill>
              </a:rPr>
              <a:t>信息</a:t>
            </a:r>
            <a:r>
              <a:rPr lang="en-US" altLang="zh-CN" sz="1800"/>
              <a:t>、自动化、新材料、能源、激光等七个高技术领域跟踪世界先进水平，缩小</a:t>
            </a:r>
            <a:r>
              <a:rPr lang="zh-CN" altLang="en-US" sz="1800"/>
              <a:t>我国</a:t>
            </a:r>
            <a:r>
              <a:rPr lang="en-US" altLang="zh-CN" sz="1800"/>
              <a:t>同发达国家的差距。</a:t>
            </a:r>
            <a:endParaRPr lang="en-US" altLang="zh-CN" sz="1800"/>
          </a:p>
          <a:p>
            <a:r>
              <a:rPr lang="en-US" altLang="zh-CN" sz="1800"/>
              <a:t>        “863</a:t>
            </a:r>
            <a:r>
              <a:rPr lang="zh-CN" altLang="en-US" sz="1800"/>
              <a:t>计划</a:t>
            </a:r>
            <a:r>
              <a:rPr lang="en-US" altLang="zh-CN" sz="1800"/>
              <a:t>”</a:t>
            </a:r>
            <a:r>
              <a:rPr lang="zh-CN" altLang="en-US" sz="1800"/>
              <a:t>启动以后，在信息技术分支方向，公安部、国家保密局等部门的专家组成信息安全政策和技术标准起草小组，历时</a:t>
            </a:r>
            <a:r>
              <a:rPr lang="en-US" altLang="zh-CN" sz="1800"/>
              <a:t>8</a:t>
            </a:r>
            <a:r>
              <a:rPr lang="zh-CN" altLang="en-US" sz="1800"/>
              <a:t>年，借鉴参考当时欧洲、美国的做法，提出了中国的</a:t>
            </a:r>
            <a:r>
              <a:rPr lang="zh-CN" altLang="en-US" sz="1800">
                <a:solidFill>
                  <a:srgbClr val="FF0000"/>
                </a:solidFill>
              </a:rPr>
              <a:t>信息安全保障政策。</a:t>
            </a:r>
            <a:endParaRPr lang="zh-CN" altLang="en-US" sz="180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3"/>
          <p:cNvSpPr/>
          <p:nvPr/>
        </p:nvSpPr>
        <p:spPr>
          <a:xfrm>
            <a:off x="1462405" y="262255"/>
            <a:ext cx="7273925" cy="714375"/>
          </a:xfrm>
          <a:prstGeom prst="rect">
            <a:avLst/>
          </a:prstGeom>
          <a:noFill/>
          <a:ln w="9525">
            <a:noFill/>
          </a:ln>
        </p:spPr>
        <p:txBody>
          <a:bodyPr anchor="t"/>
          <a:p>
            <a:pPr marL="742950" lvl="1" indent="-285750" eaLnBrk="1" hangingPunct="1"/>
            <a:r>
              <a:rPr lang="zh-CN" altLang="en-US" b="0" dirty="0">
                <a:ea typeface="黑体" panose="02010609060101010101" pitchFamily="49" charset="-122"/>
                <a:cs typeface="+mn-ea"/>
                <a:sym typeface="Arial" panose="020B0604020202020204" pitchFamily="34" charset="0"/>
              </a:rPr>
              <a:t>我国网络安全政策的变迁</a:t>
            </a:r>
            <a:endParaRPr lang="zh-CN" altLang="en-US" b="0" dirty="0">
              <a:latin typeface="Times New Roman" panose="02020603050405020304" pitchFamily="18" charset="0"/>
              <a:ea typeface="黑体" panose="02010609060101010101" pitchFamily="49" charset="-122"/>
              <a:cs typeface="+mn-ea"/>
              <a:sym typeface="Arial" panose="020B0604020202020204" pitchFamily="34" charset="0"/>
            </a:endParaRPr>
          </a:p>
          <a:p>
            <a:pPr marL="742950" lvl="1" indent="-285750" eaLnBrk="1" hangingPunct="1"/>
            <a:endParaRPr lang="zh-CN" altLang="en-US" dirty="0">
              <a:solidFill>
                <a:schemeClr val="bg2"/>
              </a:solidFill>
              <a:latin typeface="黑体" panose="02010609060101010101" pitchFamily="49" charset="-122"/>
              <a:ea typeface="黑体" panose="02010609060101010101" pitchFamily="49" charset="-122"/>
            </a:endParaRPr>
          </a:p>
        </p:txBody>
      </p:sp>
      <p:sp>
        <p:nvSpPr>
          <p:cNvPr id="5" name="文本框 4"/>
          <p:cNvSpPr txBox="1"/>
          <p:nvPr/>
        </p:nvSpPr>
        <p:spPr>
          <a:xfrm>
            <a:off x="2144395" y="1472565"/>
            <a:ext cx="7151370" cy="3801745"/>
          </a:xfrm>
          <a:prstGeom prst="rect">
            <a:avLst/>
          </a:prstGeom>
          <a:noFill/>
          <a:ln>
            <a:noFill/>
          </a:ln>
        </p:spPr>
        <p:txBody>
          <a:bodyPr wrap="square" rtlCol="0">
            <a:spAutoFit/>
          </a:bodyPr>
          <a:p>
            <a:r>
              <a:rPr lang="zh-CN" altLang="en-US"/>
              <a:t>国务院</a:t>
            </a:r>
            <a:r>
              <a:rPr lang="en-US" altLang="zh-CN"/>
              <a:t>147</a:t>
            </a:r>
            <a:r>
              <a:rPr lang="zh-CN" altLang="en-US"/>
              <a:t>号令</a:t>
            </a:r>
            <a:r>
              <a:rPr lang="en-US" altLang="zh-CN" sz="2000">
                <a:cs typeface="+mn-ea"/>
              </a:rPr>
              <a:t>（1994</a:t>
            </a:r>
            <a:r>
              <a:rPr lang="zh-CN" altLang="en-US" sz="2000">
                <a:cs typeface="+mn-ea"/>
              </a:rPr>
              <a:t>年</a:t>
            </a:r>
            <a:r>
              <a:rPr lang="en-US" altLang="zh-CN" sz="2000">
                <a:cs typeface="+mn-ea"/>
              </a:rPr>
              <a:t>2</a:t>
            </a:r>
            <a:r>
              <a:rPr lang="zh-CN" altLang="en-US" sz="2000">
                <a:cs typeface="+mn-ea"/>
              </a:rPr>
              <a:t>月</a:t>
            </a:r>
            <a:r>
              <a:rPr lang="en-US" altLang="zh-CN" sz="2000">
                <a:cs typeface="+mn-ea"/>
              </a:rPr>
              <a:t>18</a:t>
            </a:r>
            <a:r>
              <a:rPr lang="zh-CN" altLang="en-US" sz="2000">
                <a:cs typeface="+mn-ea"/>
              </a:rPr>
              <a:t>日</a:t>
            </a:r>
            <a:r>
              <a:rPr lang="en-US" altLang="zh-CN" sz="2000">
                <a:cs typeface="+mn-ea"/>
              </a:rPr>
              <a:t>）</a:t>
            </a:r>
            <a:r>
              <a:rPr lang="zh-CN" altLang="en-US" sz="3200">
                <a:solidFill>
                  <a:srgbClr val="FF0000"/>
                </a:solidFill>
                <a:latin typeface="黑体" panose="02010609060101010101" pitchFamily="49" charset="-122"/>
                <a:ea typeface="黑体" panose="02010609060101010101" pitchFamily="49" charset="-122"/>
                <a:cs typeface="+mn-ea"/>
              </a:rPr>
              <a:t>等级保护</a:t>
            </a:r>
            <a:endParaRPr lang="zh-CN" altLang="en-US" sz="3200">
              <a:solidFill>
                <a:srgbClr val="FF0000"/>
              </a:solidFill>
              <a:latin typeface="黑体" panose="02010609060101010101" pitchFamily="49" charset="-122"/>
              <a:ea typeface="黑体" panose="02010609060101010101" pitchFamily="49" charset="-122"/>
              <a:cs typeface="+mn-ea"/>
            </a:endParaRPr>
          </a:p>
          <a:p>
            <a:r>
              <a:rPr lang="en-US" altLang="zh-CN" sz="1800">
                <a:cs typeface="+mn-ea"/>
              </a:rPr>
              <a:t>《</a:t>
            </a:r>
            <a:r>
              <a:rPr lang="zh-CN" altLang="en-US" sz="1800">
                <a:cs typeface="+mn-ea"/>
              </a:rPr>
              <a:t>中华人民共和国计算机信息系统保护条例</a:t>
            </a:r>
            <a:r>
              <a:rPr lang="en-US" altLang="zh-CN" sz="1800">
                <a:cs typeface="+mn-ea"/>
              </a:rPr>
              <a:t>》</a:t>
            </a:r>
            <a:r>
              <a:rPr lang="zh-CN" altLang="en-US" sz="1800">
                <a:cs typeface="+mn-ea"/>
              </a:rPr>
              <a:t>由李鹏同志签署颁布。</a:t>
            </a:r>
            <a:endParaRPr lang="zh-CN" altLang="en-US" sz="1800">
              <a:cs typeface="+mn-ea"/>
            </a:endParaRPr>
          </a:p>
          <a:p>
            <a:r>
              <a:rPr lang="zh-CN" altLang="en-US" sz="1800">
                <a:cs typeface="+mn-ea"/>
              </a:rPr>
              <a:t>  一、明确</a:t>
            </a:r>
            <a:r>
              <a:rPr lang="zh-CN" altLang="en-US" sz="1800">
                <a:solidFill>
                  <a:srgbClr val="FF0000"/>
                </a:solidFill>
                <a:cs typeface="+mn-ea"/>
              </a:rPr>
              <a:t>计算机信息系统</a:t>
            </a:r>
            <a:r>
              <a:rPr lang="zh-CN" altLang="en-US" sz="1800">
                <a:cs typeface="+mn-ea"/>
              </a:rPr>
              <a:t>的概念</a:t>
            </a:r>
            <a:endParaRPr lang="zh-CN" altLang="en-US" sz="1800">
              <a:cs typeface="+mn-ea"/>
            </a:endParaRPr>
          </a:p>
          <a:p>
            <a:r>
              <a:rPr lang="zh-CN" altLang="en-US" sz="1800">
                <a:cs typeface="+mn-ea"/>
              </a:rPr>
              <a:t>  二、 明确公安部主管全国计算机信息系统安全保护工作。</a:t>
            </a:r>
            <a:endParaRPr lang="zh-CN" altLang="en-US" sz="1800">
              <a:cs typeface="+mn-ea"/>
            </a:endParaRPr>
          </a:p>
          <a:p>
            <a:r>
              <a:rPr lang="zh-CN" altLang="en-US" sz="1800">
                <a:cs typeface="+mn-ea"/>
              </a:rPr>
              <a:t>  三、 提出计算机信息系统实行</a:t>
            </a:r>
            <a:r>
              <a:rPr lang="zh-CN" altLang="en-US" sz="1800">
                <a:solidFill>
                  <a:srgbClr val="FF0000"/>
                </a:solidFill>
                <a:cs typeface="+mn-ea"/>
              </a:rPr>
              <a:t>安全等级保护</a:t>
            </a:r>
            <a:r>
              <a:rPr lang="zh-CN" altLang="en-US" sz="1800">
                <a:cs typeface="+mn-ea"/>
              </a:rPr>
              <a:t>。</a:t>
            </a:r>
            <a:endParaRPr lang="zh-CN" altLang="en-US" sz="1800">
              <a:cs typeface="+mn-ea"/>
            </a:endParaRPr>
          </a:p>
          <a:p>
            <a:r>
              <a:rPr lang="zh-CN" altLang="en-US" sz="1800">
                <a:cs typeface="+mn-ea"/>
              </a:rPr>
              <a:t>  四、 明确工作重点：计算机信息系统的安全保护工作，重点维护</a:t>
            </a:r>
            <a:r>
              <a:rPr lang="zh-CN" altLang="en-US" sz="1800">
                <a:solidFill>
                  <a:srgbClr val="FF0000"/>
                </a:solidFill>
                <a:cs typeface="+mn-ea"/>
              </a:rPr>
              <a:t>国   </a:t>
            </a:r>
            <a:endParaRPr lang="zh-CN" altLang="en-US" sz="1800">
              <a:solidFill>
                <a:srgbClr val="FF0000"/>
              </a:solidFill>
              <a:cs typeface="+mn-ea"/>
            </a:endParaRPr>
          </a:p>
          <a:p>
            <a:r>
              <a:rPr lang="zh-CN" altLang="en-US" sz="1800">
                <a:solidFill>
                  <a:srgbClr val="FF0000"/>
                </a:solidFill>
                <a:cs typeface="+mn-ea"/>
              </a:rPr>
              <a:t>          家事务、经济建设、 国防建设、尖端科学技术</a:t>
            </a:r>
            <a:r>
              <a:rPr lang="zh-CN" altLang="en-US" sz="1800">
                <a:cs typeface="+mn-ea"/>
              </a:rPr>
              <a:t>等重要领域的计  </a:t>
            </a:r>
            <a:endParaRPr lang="zh-CN" altLang="en-US" sz="1800">
              <a:cs typeface="+mn-ea"/>
            </a:endParaRPr>
          </a:p>
          <a:p>
            <a:r>
              <a:rPr lang="zh-CN" altLang="en-US" sz="1800">
                <a:cs typeface="+mn-ea"/>
              </a:rPr>
              <a:t>          算机信息系统的安全。（</a:t>
            </a:r>
            <a:r>
              <a:rPr lang="en-US" altLang="zh-CN" sz="1800">
                <a:cs typeface="+mn-ea"/>
              </a:rPr>
              <a:t>1997</a:t>
            </a:r>
            <a:r>
              <a:rPr lang="zh-CN" altLang="en-US" sz="1800">
                <a:cs typeface="+mn-ea"/>
              </a:rPr>
              <a:t>年刑法第</a:t>
            </a:r>
            <a:r>
              <a:rPr lang="en-US" altLang="zh-CN" sz="1800">
                <a:cs typeface="+mn-ea"/>
              </a:rPr>
              <a:t>285</a:t>
            </a:r>
            <a:r>
              <a:rPr lang="zh-CN" altLang="en-US" sz="1800">
                <a:cs typeface="+mn-ea"/>
              </a:rPr>
              <a:t>条的来源） </a:t>
            </a:r>
            <a:endParaRPr lang="zh-CN" altLang="en-US" sz="1800">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3"/>
          <p:cNvSpPr/>
          <p:nvPr/>
        </p:nvSpPr>
        <p:spPr>
          <a:xfrm>
            <a:off x="1462405" y="262255"/>
            <a:ext cx="7273925" cy="714375"/>
          </a:xfrm>
          <a:prstGeom prst="rect">
            <a:avLst/>
          </a:prstGeom>
          <a:noFill/>
          <a:ln w="9525">
            <a:noFill/>
          </a:ln>
        </p:spPr>
        <p:txBody>
          <a:bodyPr anchor="t"/>
          <a:p>
            <a:pPr marL="742950" lvl="1" indent="-285750" eaLnBrk="1" hangingPunct="1"/>
            <a:r>
              <a:rPr lang="zh-CN" altLang="en-US" b="0" dirty="0">
                <a:ea typeface="黑体" panose="02010609060101010101" pitchFamily="49" charset="-122"/>
                <a:cs typeface="+mn-ea"/>
                <a:sym typeface="Arial" panose="020B0604020202020204" pitchFamily="34" charset="0"/>
              </a:rPr>
              <a:t>我国网络安全政策的变迁</a:t>
            </a:r>
            <a:endParaRPr lang="zh-CN" altLang="en-US" b="0" dirty="0">
              <a:latin typeface="Times New Roman" panose="02020603050405020304" pitchFamily="18" charset="0"/>
              <a:ea typeface="黑体" panose="02010609060101010101" pitchFamily="49" charset="-122"/>
              <a:cs typeface="+mn-ea"/>
              <a:sym typeface="Arial" panose="020B0604020202020204" pitchFamily="34" charset="0"/>
            </a:endParaRPr>
          </a:p>
          <a:p>
            <a:pPr marL="742950" lvl="1" indent="-285750" eaLnBrk="1" hangingPunct="1"/>
            <a:endParaRPr lang="zh-CN" altLang="en-US" dirty="0">
              <a:solidFill>
                <a:schemeClr val="bg2"/>
              </a:solidFill>
              <a:latin typeface="黑体" panose="02010609060101010101" pitchFamily="49" charset="-122"/>
              <a:ea typeface="黑体" panose="02010609060101010101" pitchFamily="49" charset="-122"/>
            </a:endParaRPr>
          </a:p>
        </p:txBody>
      </p:sp>
      <p:sp>
        <p:nvSpPr>
          <p:cNvPr id="2" name="文本框 1"/>
          <p:cNvSpPr txBox="1"/>
          <p:nvPr/>
        </p:nvSpPr>
        <p:spPr>
          <a:xfrm>
            <a:off x="1661160" y="1453515"/>
            <a:ext cx="7858760" cy="4281805"/>
          </a:xfrm>
          <a:prstGeom prst="rect">
            <a:avLst/>
          </a:prstGeom>
          <a:noFill/>
          <a:ln>
            <a:noFill/>
          </a:ln>
        </p:spPr>
        <p:txBody>
          <a:bodyPr wrap="square" rtlCol="0">
            <a:spAutoFit/>
          </a:bodyPr>
          <a:p>
            <a:r>
              <a:rPr lang="en-US" sz="2800"/>
              <a:t>    </a:t>
            </a:r>
            <a:r>
              <a:rPr sz="2800"/>
              <a:t>《2006━2020年国家信息化发展战略》</a:t>
            </a:r>
            <a:r>
              <a:rPr lang="en-US" altLang="zh-CN" sz="2000">
                <a:cs typeface="+mn-ea"/>
              </a:rPr>
              <a:t>（</a:t>
            </a:r>
            <a:r>
              <a:rPr lang="en-US" altLang="zh-CN" sz="2000"/>
              <a:t>06</a:t>
            </a:r>
            <a:r>
              <a:rPr lang="zh-CN" altLang="en-US" sz="2000"/>
              <a:t>年</a:t>
            </a:r>
            <a:r>
              <a:rPr lang="en-US" altLang="zh-CN" sz="2000"/>
              <a:t>5</a:t>
            </a:r>
            <a:r>
              <a:rPr lang="zh-CN" altLang="en-US" sz="2000"/>
              <a:t>月）</a:t>
            </a:r>
            <a:endParaRPr lang="zh-CN" altLang="en-US" sz="1400"/>
          </a:p>
          <a:p>
            <a:r>
              <a:rPr lang="zh-CN" altLang="en-US" sz="1400"/>
              <a:t>          </a:t>
            </a:r>
            <a:r>
              <a:rPr lang="zh-CN" altLang="en-US" sz="1800"/>
              <a:t>坚持立足国情，综合平衡安全</a:t>
            </a:r>
            <a:r>
              <a:rPr lang="zh-CN" altLang="en-US" sz="1800">
                <a:solidFill>
                  <a:srgbClr val="FF0000"/>
                </a:solidFill>
              </a:rPr>
              <a:t>成本</a:t>
            </a:r>
            <a:r>
              <a:rPr lang="zh-CN" altLang="en-US" sz="1800"/>
              <a:t>和风险，确保重点，优化信息安全资源配置。</a:t>
            </a:r>
            <a:r>
              <a:rPr lang="zh-CN" altLang="en-US" sz="1800">
                <a:solidFill>
                  <a:srgbClr val="FF0000"/>
                </a:solidFill>
              </a:rPr>
              <a:t>建立和完善信息安全等级保护制度，重点保护基础信息网络和关系国家安全、经济命脉、社会稳定的重要信息系统。</a:t>
            </a:r>
            <a:r>
              <a:rPr lang="zh-CN" altLang="en-US" sz="1800"/>
              <a:t>建设和完善</a:t>
            </a:r>
            <a:r>
              <a:rPr lang="zh-CN" altLang="en-US" sz="1800">
                <a:solidFill>
                  <a:srgbClr val="FF0000"/>
                </a:solidFill>
              </a:rPr>
              <a:t>信息安全监控体系</a:t>
            </a:r>
            <a:r>
              <a:rPr lang="zh-CN" altLang="en-US" sz="1800"/>
              <a:t>，提高对网络安全事件应对和防范能力，防止有害信息传播。高度重视信息安全应急处置工作，健全完善信息安全应急指挥和安全通报制度，不断完善信息安全应急处置预案。从实际出发，促进资源共享，</a:t>
            </a:r>
            <a:r>
              <a:rPr lang="zh-CN" altLang="en-US" sz="1800">
                <a:solidFill>
                  <a:srgbClr val="FF0000"/>
                </a:solidFill>
              </a:rPr>
              <a:t>重视灾难备份</a:t>
            </a:r>
            <a:r>
              <a:rPr lang="zh-CN" altLang="en-US" sz="1800"/>
              <a:t>建设，增强信息基础设施和重要信息系统的抗毁能力和灾难恢复能力。</a:t>
            </a:r>
            <a:endParaRPr lang="zh-CN" altLang="en-US" sz="1800">
              <a:solidFill>
                <a:srgbClr val="FF0000"/>
              </a:solidFill>
              <a:latin typeface="黑体" panose="02010609060101010101" pitchFamily="49" charset="-122"/>
              <a:ea typeface="黑体" panose="02010609060101010101" pitchFamily="49" charset="-122"/>
            </a:endParaRPr>
          </a:p>
          <a:p>
            <a:r>
              <a:rPr lang="zh-CN" altLang="en-US" sz="1800">
                <a:solidFill>
                  <a:srgbClr val="FF0000"/>
                </a:solidFill>
                <a:latin typeface="黑体" panose="02010609060101010101" pitchFamily="49" charset="-122"/>
                <a:ea typeface="黑体" panose="02010609060101010101" pitchFamily="49" charset="-122"/>
              </a:rPr>
              <a:t>　　</a:t>
            </a:r>
            <a:r>
              <a:rPr lang="zh-CN" altLang="en-US" sz="1800">
                <a:cs typeface="+mn-ea"/>
              </a:rPr>
              <a:t>加快信息安全人才培养，增强国民信息安全意识。不断提高信息安全的</a:t>
            </a:r>
            <a:r>
              <a:rPr lang="zh-CN" altLang="en-US" sz="1800">
                <a:solidFill>
                  <a:srgbClr val="FF0000"/>
                </a:solidFill>
                <a:cs typeface="+mn-ea"/>
              </a:rPr>
              <a:t>法律保障能力</a:t>
            </a:r>
            <a:r>
              <a:rPr lang="zh-CN" altLang="en-US" sz="1800">
                <a:cs typeface="+mn-ea"/>
              </a:rPr>
              <a:t>、基础支撑能力、网络舆论宣传的驾驭能力和我国在国际信息安全领域的影响力，建立和完善维护国家信息安全的长效机制。</a:t>
            </a:r>
            <a:endParaRPr lang="zh-CN" altLang="en-US" sz="1800">
              <a:cs typeface="+mn-ea"/>
            </a:endParaRPr>
          </a:p>
          <a:p>
            <a:endParaRPr lang="zh-CN" altLang="en-US" sz="1600">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2"/>
          <p:cNvPicPr>
            <a:picLocks noChangeAspect="1"/>
          </p:cNvPicPr>
          <p:nvPr/>
        </p:nvPicPr>
        <p:blipFill>
          <a:blip r:embed="rId1"/>
          <a:stretch>
            <a:fillRect/>
          </a:stretch>
        </p:blipFill>
        <p:spPr>
          <a:xfrm>
            <a:off x="1366838" y="1049973"/>
            <a:ext cx="8545512" cy="5756275"/>
          </a:xfrm>
          <a:prstGeom prst="rect">
            <a:avLst/>
          </a:prstGeom>
          <a:noFill/>
          <a:ln w="9525">
            <a:noFill/>
          </a:ln>
        </p:spPr>
      </p:pic>
      <p:sp>
        <p:nvSpPr>
          <p:cNvPr id="9217" name="Rectangle 3"/>
          <p:cNvSpPr/>
          <p:nvPr/>
        </p:nvSpPr>
        <p:spPr>
          <a:xfrm>
            <a:off x="1462405" y="262255"/>
            <a:ext cx="7273925" cy="714375"/>
          </a:xfrm>
          <a:prstGeom prst="rect">
            <a:avLst/>
          </a:prstGeom>
          <a:noFill/>
          <a:ln w="9525">
            <a:noFill/>
          </a:ln>
        </p:spPr>
        <p:txBody>
          <a:bodyPr anchor="t"/>
          <a:p>
            <a:pPr marL="742950" lvl="1" indent="-285750" eaLnBrk="1" hangingPunct="1"/>
            <a:r>
              <a:rPr lang="zh-CN" altLang="en-US" b="0" dirty="0">
                <a:ea typeface="黑体" panose="02010609060101010101" pitchFamily="49" charset="-122"/>
                <a:cs typeface="+mn-ea"/>
                <a:sym typeface="Arial" panose="020B0604020202020204" pitchFamily="34" charset="0"/>
              </a:rPr>
              <a:t>我国网络安全政策的变迁</a:t>
            </a:r>
            <a:endParaRPr lang="zh-CN" altLang="en-US" b="0" dirty="0">
              <a:latin typeface="Times New Roman" panose="02020603050405020304" pitchFamily="18" charset="0"/>
              <a:ea typeface="黑体" panose="02010609060101010101" pitchFamily="49" charset="-122"/>
              <a:cs typeface="+mn-ea"/>
              <a:sym typeface="Arial" panose="020B0604020202020204" pitchFamily="34" charset="0"/>
            </a:endParaRPr>
          </a:p>
          <a:p>
            <a:pPr marL="742950" lvl="1" indent="-285750" eaLnBrk="1" hangingPunct="1"/>
            <a:endParaRPr lang="zh-CN" altLang="en-US" dirty="0">
              <a:solidFill>
                <a:schemeClr val="bg2"/>
              </a:solidFill>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746250" y="1193800"/>
            <a:ext cx="7480935" cy="4923155"/>
          </a:xfrm>
          <a:prstGeom prst="rect">
            <a:avLst/>
          </a:prstGeom>
          <a:noFill/>
        </p:spPr>
        <p:txBody>
          <a:bodyPr wrap="square" rtlCol="0">
            <a:spAutoFit/>
          </a:bodyPr>
          <a:p>
            <a:r>
              <a:rPr lang="zh-CN" altLang="en-US" sz="2000"/>
              <a:t>第二十一条    国家实行</a:t>
            </a:r>
            <a:r>
              <a:rPr lang="zh-CN" altLang="en-US" sz="2000">
                <a:solidFill>
                  <a:srgbClr val="FF0000"/>
                </a:solidFill>
              </a:rPr>
              <a:t>网络安全等级保护制度</a:t>
            </a:r>
            <a:r>
              <a:rPr lang="zh-CN" altLang="en-US" sz="2000">
                <a:solidFill>
                  <a:srgbClr val="FF0000"/>
                </a:solidFill>
                <a:cs typeface="+mn-ea"/>
              </a:rPr>
              <a:t>。</a:t>
            </a:r>
            <a:r>
              <a:rPr lang="zh-CN" altLang="en-US" sz="2000"/>
              <a:t>网络运营者应当按照网络安全等级保护制度的要求，履行下列安全保护义务，保障网络免受干扰、破坏或者未经授权的访问，防止网络数据泄露或者被窃取、篡改：</a:t>
            </a:r>
            <a:endParaRPr lang="zh-CN" altLang="en-US" sz="2000">
              <a:solidFill>
                <a:srgbClr val="FF0000"/>
              </a:solidFill>
            </a:endParaRPr>
          </a:p>
          <a:p>
            <a:r>
              <a:rPr lang="zh-CN" altLang="en-US" sz="2000"/>
              <a:t>（一）制定内部安全管理制度和操作规程，确定网络安全负责人，落实网络安全保护责任；</a:t>
            </a:r>
            <a:endParaRPr lang="zh-CN" altLang="en-US" sz="2000"/>
          </a:p>
          <a:p>
            <a:r>
              <a:rPr lang="zh-CN" altLang="en-US" sz="2000"/>
              <a:t>（二）采取防范</a:t>
            </a:r>
            <a:r>
              <a:rPr lang="zh-CN" altLang="en-US" sz="2000">
                <a:solidFill>
                  <a:srgbClr val="FF0000"/>
                </a:solidFill>
              </a:rPr>
              <a:t>计算机病毒</a:t>
            </a:r>
            <a:r>
              <a:rPr lang="zh-CN" altLang="en-US" sz="2000"/>
              <a:t>和网络攻击、网络侵入等危害网络安全行为的技术措施；</a:t>
            </a:r>
            <a:endParaRPr lang="zh-CN" altLang="en-US" sz="2000"/>
          </a:p>
          <a:p>
            <a:r>
              <a:rPr lang="zh-CN" altLang="en-US" sz="2000"/>
              <a:t>（三）采取监测、记录网络运行状态、网络安全事件的技术措施，并按照规定留存相关的</a:t>
            </a:r>
            <a:r>
              <a:rPr lang="zh-CN" altLang="en-US" sz="2000">
                <a:solidFill>
                  <a:srgbClr val="FF0000"/>
                </a:solidFill>
              </a:rPr>
              <a:t>网络日志</a:t>
            </a:r>
            <a:r>
              <a:rPr lang="zh-CN" altLang="en-US" sz="2000"/>
              <a:t>不少于</a:t>
            </a:r>
            <a:r>
              <a:rPr lang="zh-CN" altLang="en-US" sz="2000">
                <a:solidFill>
                  <a:srgbClr val="FF0000"/>
                </a:solidFill>
              </a:rPr>
              <a:t>六个月</a:t>
            </a:r>
            <a:r>
              <a:rPr lang="zh-CN" altLang="en-US" sz="2000"/>
              <a:t>；</a:t>
            </a:r>
            <a:endParaRPr lang="zh-CN" altLang="en-US" sz="2000"/>
          </a:p>
          <a:p>
            <a:r>
              <a:rPr lang="zh-CN" altLang="en-US" sz="2000"/>
              <a:t>（四）采取数据分类、重要数据</a:t>
            </a:r>
            <a:r>
              <a:rPr lang="zh-CN" altLang="en-US" sz="2000">
                <a:solidFill>
                  <a:srgbClr val="FF0000"/>
                </a:solidFill>
              </a:rPr>
              <a:t>备份</a:t>
            </a:r>
            <a:r>
              <a:rPr lang="zh-CN" altLang="en-US" sz="2000"/>
              <a:t>和加密等措施；</a:t>
            </a:r>
            <a:endParaRPr lang="zh-CN" altLang="en-US" sz="2000"/>
          </a:p>
          <a:p>
            <a:r>
              <a:rPr lang="zh-CN" altLang="en-US" sz="2000"/>
              <a:t>（五）法律、  行政法规规定的其他义务。</a:t>
            </a:r>
            <a:endParaRPr lang="zh-CN" altLang="en-US" sz="2000"/>
          </a:p>
        </p:txBody>
      </p:sp>
      <p:sp>
        <p:nvSpPr>
          <p:cNvPr id="9217" name="Rectangle 3"/>
          <p:cNvSpPr/>
          <p:nvPr/>
        </p:nvSpPr>
        <p:spPr>
          <a:xfrm>
            <a:off x="1462405" y="262255"/>
            <a:ext cx="7273925" cy="714375"/>
          </a:xfrm>
          <a:prstGeom prst="rect">
            <a:avLst/>
          </a:prstGeom>
          <a:noFill/>
          <a:ln w="9525">
            <a:noFill/>
          </a:ln>
        </p:spPr>
        <p:txBody>
          <a:bodyPr anchor="t"/>
          <a:p>
            <a:pPr marL="742950" lvl="1" indent="-285750" eaLnBrk="1" hangingPunct="1"/>
            <a:r>
              <a:rPr lang="zh-CN" altLang="en-US" b="0" dirty="0">
                <a:ea typeface="黑体" panose="02010609060101010101" pitchFamily="49" charset="-122"/>
                <a:cs typeface="+mn-ea"/>
                <a:sym typeface="Arial" panose="020B0604020202020204" pitchFamily="34" charset="0"/>
              </a:rPr>
              <a:t>我国网络安全政策的变迁</a:t>
            </a:r>
            <a:endParaRPr lang="zh-CN" altLang="en-US" dirty="0">
              <a:solidFill>
                <a:schemeClr val="bg2"/>
              </a:solidFill>
              <a:latin typeface="黑体" panose="02010609060101010101" pitchFamily="49" charset="-122"/>
              <a:ea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3"/>
          <p:cNvSpPr/>
          <p:nvPr/>
        </p:nvSpPr>
        <p:spPr>
          <a:xfrm>
            <a:off x="1462405" y="262255"/>
            <a:ext cx="7273925" cy="714375"/>
          </a:xfrm>
          <a:prstGeom prst="rect">
            <a:avLst/>
          </a:prstGeom>
          <a:noFill/>
          <a:ln w="9525">
            <a:noFill/>
          </a:ln>
        </p:spPr>
        <p:txBody>
          <a:bodyPr anchor="t"/>
          <a:p>
            <a:pPr marL="742950" lvl="1" indent="-285750" eaLnBrk="1" hangingPunct="1"/>
            <a:r>
              <a:rPr lang="zh-CN" altLang="en-US" b="0" dirty="0">
                <a:ea typeface="黑体" panose="02010609060101010101" pitchFamily="49" charset="-122"/>
                <a:cs typeface="+mn-ea"/>
                <a:sym typeface="Arial" panose="020B0604020202020204" pitchFamily="34" charset="0"/>
              </a:rPr>
              <a:t>我国网络安全政策的变迁</a:t>
            </a:r>
            <a:endParaRPr lang="zh-CN" altLang="en-US" b="0" dirty="0">
              <a:latin typeface="Times New Roman" panose="02020603050405020304" pitchFamily="18" charset="0"/>
              <a:ea typeface="黑体" panose="02010609060101010101" pitchFamily="49" charset="-122"/>
              <a:cs typeface="+mn-ea"/>
              <a:sym typeface="Arial" panose="020B0604020202020204" pitchFamily="34" charset="0"/>
            </a:endParaRPr>
          </a:p>
          <a:p>
            <a:pPr marL="742950" lvl="1" indent="-285750" eaLnBrk="1" hangingPunct="1"/>
            <a:endParaRPr lang="zh-CN" altLang="zh-CN" sz="2400" b="0" dirty="0">
              <a:solidFill>
                <a:schemeClr val="bg2"/>
              </a:solidFill>
              <a:latin typeface="黑体" panose="02010609060101010101" pitchFamily="49" charset="-122"/>
              <a:ea typeface="黑体" panose="02010609060101010101" pitchFamily="49" charset="-122"/>
            </a:endParaRPr>
          </a:p>
          <a:p>
            <a:pPr marL="742950" lvl="1" indent="-285750" eaLnBrk="1" hangingPunct="1"/>
            <a:r>
              <a:rPr lang="zh-CN" altLang="zh-CN" sz="2400" b="0" dirty="0">
                <a:solidFill>
                  <a:schemeClr val="bg2"/>
                </a:solidFill>
                <a:latin typeface="黑体" panose="02010609060101010101" pitchFamily="49" charset="-122"/>
                <a:ea typeface="黑体" panose="02010609060101010101" pitchFamily="49" charset="-122"/>
              </a:rPr>
              <a:t>什么是</a:t>
            </a:r>
            <a:r>
              <a:rPr lang="zh-CN" altLang="zh-CN" sz="2400" b="0" dirty="0">
                <a:solidFill>
                  <a:srgbClr val="FF0000"/>
                </a:solidFill>
                <a:latin typeface="黑体" panose="02010609060101010101" pitchFamily="49" charset="-122"/>
                <a:ea typeface="黑体" panose="02010609060101010101" pitchFamily="49" charset="-122"/>
              </a:rPr>
              <a:t>网络</a:t>
            </a:r>
            <a:r>
              <a:rPr lang="zh-CN" altLang="zh-CN" sz="2400" b="0" dirty="0">
                <a:solidFill>
                  <a:schemeClr val="bg2"/>
                </a:solidFill>
                <a:latin typeface="黑体" panose="02010609060101010101" pitchFamily="49" charset="-122"/>
                <a:ea typeface="黑体" panose="02010609060101010101" pitchFamily="49" charset="-122"/>
              </a:rPr>
              <a:t>安全等级保护制度？</a:t>
            </a:r>
            <a:endParaRPr lang="zh-CN" altLang="zh-CN" sz="2800" b="0" dirty="0">
              <a:solidFill>
                <a:schemeClr val="bg2"/>
              </a:solidFill>
              <a:latin typeface="黑体" panose="02010609060101010101" pitchFamily="49" charset="-122"/>
              <a:ea typeface="黑体" panose="02010609060101010101" pitchFamily="49" charset="-122"/>
            </a:endParaRPr>
          </a:p>
          <a:p>
            <a:pPr marL="742950" lvl="1" indent="-285750" eaLnBrk="1" hangingPunct="1"/>
            <a:r>
              <a:rPr lang="zh-CN" altLang="zh-CN" sz="2000" b="0" dirty="0">
                <a:solidFill>
                  <a:schemeClr val="bg2"/>
                </a:solidFill>
                <a:latin typeface="黑体" panose="02010609060101010101" pitchFamily="49" charset="-122"/>
                <a:ea typeface="黑体" panose="02010609060101010101" pitchFamily="49" charset="-122"/>
              </a:rPr>
              <a:t>网络：指由计算机或者其他信息终端及相关设备组成的按照一定的规则和程序对信息进行收集、存储、传输、交换、处理的系统。</a:t>
            </a:r>
            <a:endParaRPr lang="zh-CN" altLang="zh-CN" sz="2000" b="0" dirty="0">
              <a:solidFill>
                <a:schemeClr val="bg2"/>
              </a:solidFill>
              <a:latin typeface="黑体" panose="02010609060101010101" pitchFamily="49" charset="-122"/>
              <a:ea typeface="黑体" panose="02010609060101010101" pitchFamily="49" charset="-122"/>
            </a:endParaRPr>
          </a:p>
          <a:p>
            <a:pPr marL="742950" lvl="1" indent="-285750" eaLnBrk="1" hangingPunct="1"/>
            <a:r>
              <a:rPr lang="zh-CN" altLang="zh-CN" sz="2000" b="0" dirty="0">
                <a:solidFill>
                  <a:schemeClr val="bg2"/>
                </a:solidFill>
                <a:latin typeface="黑体" panose="02010609060101010101" pitchFamily="49" charset="-122"/>
                <a:ea typeface="黑体" panose="02010609060101010101" pitchFamily="49" charset="-122"/>
              </a:rPr>
              <a:t>网络安全等级保护：依据网络承载业务对国家安全、社会秩序和公众利益的影响程度，以及网络遭到破坏以后对国家安全、社会秩序和公众利益的损害程度，确定安全保护等级，网络运营者依据所定等级对网络开展相应的保护工作，采取相应的技术措施，制定相应的应急预案，以确保网络的安全稳定运行。这一系列工作统称为网络安全等级保护。</a:t>
            </a:r>
            <a:endParaRPr lang="zh-CN" altLang="zh-CN" sz="2000" b="0" dirty="0">
              <a:solidFill>
                <a:schemeClr val="bg2"/>
              </a:solidFill>
              <a:latin typeface="黑体" panose="02010609060101010101" pitchFamily="49" charset="-122"/>
              <a:ea typeface="黑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3"/>
          <p:cNvSpPr txBox="1"/>
          <p:nvPr/>
        </p:nvSpPr>
        <p:spPr>
          <a:xfrm>
            <a:off x="1761490" y="287020"/>
            <a:ext cx="4391025" cy="700405"/>
          </a:xfrm>
          <a:prstGeom prst="rect">
            <a:avLst/>
          </a:prstGeom>
          <a:noFill/>
          <a:ln w="9525">
            <a:noFill/>
          </a:ln>
        </p:spPr>
        <p:txBody>
          <a:bodyPr wrap="square" anchor="t">
            <a:spAutoFit/>
          </a:bodyPr>
          <a:p>
            <a:pPr lvl="0" indent="0">
              <a:spcBef>
                <a:spcPct val="20000"/>
              </a:spcBef>
            </a:pPr>
            <a:r>
              <a:rPr lang="zh-CN" altLang="en-US" dirty="0">
                <a:solidFill>
                  <a:schemeClr val="accent1"/>
                </a:solidFill>
                <a:latin typeface="Times New Roman" panose="02020603050405020304" pitchFamily="18" charset="0"/>
                <a:ea typeface="楷体_GB2312" pitchFamily="1" charset="-122"/>
                <a:sym typeface="Arial" panose="020B0604020202020204" pitchFamily="34" charset="0"/>
              </a:rPr>
              <a:t>  </a:t>
            </a:r>
            <a:r>
              <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rPr>
              <a:t>网络安全等级保护简介</a:t>
            </a:r>
            <a:endParaRPr lang="zh-CN" altLang="en-US" sz="2800" b="0" dirty="0">
              <a:latin typeface="Times New Roman" panose="02020603050405020304" pitchFamily="18" charset="0"/>
              <a:ea typeface="黑体" panose="02010609060101010101" pitchFamily="49" charset="-122"/>
              <a:cs typeface="+mn-ea"/>
              <a:sym typeface="Arial" panose="020B0604020202020204" pitchFamily="34" charset="0"/>
            </a:endParaRPr>
          </a:p>
        </p:txBody>
      </p:sp>
      <p:sp>
        <p:nvSpPr>
          <p:cNvPr id="2" name="文本框 1"/>
          <p:cNvSpPr txBox="1"/>
          <p:nvPr/>
        </p:nvSpPr>
        <p:spPr>
          <a:xfrm>
            <a:off x="1761490" y="1433830"/>
            <a:ext cx="7764145" cy="6800850"/>
          </a:xfrm>
          <a:prstGeom prst="rect">
            <a:avLst/>
          </a:prstGeom>
          <a:noFill/>
        </p:spPr>
        <p:txBody>
          <a:bodyPr wrap="square" rtlCol="0" anchor="t">
            <a:spAutoFit/>
          </a:bodyPr>
          <a:p>
            <a:pPr>
              <a:lnSpc>
                <a:spcPct val="100000"/>
              </a:lnSpc>
              <a:spcBef>
                <a:spcPct val="0"/>
              </a:spcBef>
            </a:pPr>
            <a:r>
              <a:rPr lang="zh-CN" altLang="en-US" sz="2800" dirty="0">
                <a:latin typeface="黑体" panose="02010609060101010101" pitchFamily="49" charset="-122"/>
                <a:ea typeface="黑体" panose="02010609060101010101" pitchFamily="49" charset="-122"/>
                <a:sym typeface="+mn-ea"/>
              </a:rPr>
              <a:t>等级保护的等级划分</a:t>
            </a:r>
            <a:endParaRPr lang="zh-CN" altLang="en-US" sz="2800" dirty="0">
              <a:latin typeface="黑体" panose="02010609060101010101" pitchFamily="49" charset="-122"/>
              <a:ea typeface="黑体" panose="02010609060101010101" pitchFamily="49" charset="-122"/>
              <a:sym typeface="+mn-ea"/>
            </a:endParaRPr>
          </a:p>
          <a:p>
            <a:pPr>
              <a:lnSpc>
                <a:spcPct val="100000"/>
              </a:lnSpc>
              <a:spcBef>
                <a:spcPct val="0"/>
              </a:spcBef>
            </a:pPr>
            <a:endParaRPr lang="zh-CN" altLang="en-US" sz="2400" dirty="0">
              <a:sym typeface="+mn-ea"/>
            </a:endParaRPr>
          </a:p>
          <a:p>
            <a:pPr>
              <a:lnSpc>
                <a:spcPct val="100000"/>
              </a:lnSpc>
              <a:spcBef>
                <a:spcPct val="0"/>
              </a:spcBef>
            </a:pPr>
            <a:r>
              <a:rPr lang="zh-CN" altLang="en-US" sz="2400" dirty="0">
                <a:sym typeface="+mn-ea"/>
              </a:rPr>
              <a:t>分为五级：</a:t>
            </a:r>
            <a:endParaRPr lang="zh-CN" altLang="en-US" sz="2400" dirty="0">
              <a:sym typeface="+mn-ea"/>
            </a:endParaRPr>
          </a:p>
          <a:p>
            <a:pPr>
              <a:lnSpc>
                <a:spcPct val="100000"/>
              </a:lnSpc>
              <a:spcBef>
                <a:spcPct val="0"/>
              </a:spcBef>
            </a:pPr>
            <a:r>
              <a:rPr lang="zh-CN" altLang="en-US" sz="2400" dirty="0">
                <a:cs typeface="+mn-ea"/>
                <a:sym typeface="+mn-ea"/>
              </a:rPr>
              <a:t>自主保护、指导保护、监督保护、强制保护、专控保护</a:t>
            </a:r>
            <a:endParaRPr lang="zh-CN" altLang="en-US" sz="2000" dirty="0">
              <a:sym typeface="+mn-ea"/>
            </a:endParaRPr>
          </a:p>
          <a:p>
            <a:pPr>
              <a:lnSpc>
                <a:spcPct val="100000"/>
              </a:lnSpc>
              <a:spcBef>
                <a:spcPct val="0"/>
              </a:spcBef>
            </a:pPr>
            <a:endParaRPr lang="zh-CN" altLang="en-US" sz="2000" dirty="0">
              <a:sym typeface="+mn-ea"/>
            </a:endParaRPr>
          </a:p>
          <a:p>
            <a:pPr>
              <a:lnSpc>
                <a:spcPct val="100000"/>
              </a:lnSpc>
              <a:spcBef>
                <a:spcPct val="0"/>
              </a:spcBef>
            </a:pPr>
            <a:endParaRPr lang="zh-CN" altLang="en-US" sz="2000" dirty="0">
              <a:sym typeface="+mn-ea"/>
            </a:endParaRPr>
          </a:p>
          <a:p>
            <a:pPr>
              <a:lnSpc>
                <a:spcPct val="100000"/>
              </a:lnSpc>
              <a:spcBef>
                <a:spcPct val="0"/>
              </a:spcBef>
            </a:pPr>
            <a:r>
              <a:rPr lang="zh-CN" altLang="en-US" sz="2800" dirty="0">
                <a:latin typeface="黑体" panose="02010609060101010101" pitchFamily="49" charset="-122"/>
                <a:ea typeface="黑体" panose="02010609060101010101" pitchFamily="49" charset="-122"/>
                <a:cs typeface="+mn-ea"/>
                <a:sym typeface="+mn-ea"/>
              </a:rPr>
              <a:t>等级保护的工作流程</a:t>
            </a:r>
            <a:endParaRPr lang="zh-CN" altLang="en-US" sz="2800" dirty="0">
              <a:latin typeface="黑体" panose="02010609060101010101" pitchFamily="49" charset="-122"/>
              <a:ea typeface="黑体" panose="02010609060101010101" pitchFamily="49" charset="-122"/>
              <a:cs typeface="+mn-ea"/>
              <a:sym typeface="+mn-ea"/>
            </a:endParaRPr>
          </a:p>
          <a:p>
            <a:pPr>
              <a:lnSpc>
                <a:spcPct val="100000"/>
              </a:lnSpc>
              <a:spcBef>
                <a:spcPct val="0"/>
              </a:spcBef>
            </a:pPr>
            <a:endParaRPr lang="zh-CN" altLang="en-US" sz="2800" dirty="0">
              <a:latin typeface="黑体" panose="02010609060101010101" pitchFamily="49" charset="-122"/>
              <a:ea typeface="黑体" panose="02010609060101010101" pitchFamily="49" charset="-122"/>
              <a:cs typeface="+mn-ea"/>
            </a:endParaRPr>
          </a:p>
          <a:p>
            <a:pPr>
              <a:lnSpc>
                <a:spcPct val="100000"/>
              </a:lnSpc>
              <a:spcBef>
                <a:spcPct val="0"/>
              </a:spcBef>
            </a:pPr>
            <a:r>
              <a:rPr lang="zh-CN" altLang="en-US" sz="2400" dirty="0">
                <a:cs typeface="+mn-ea"/>
              </a:rPr>
              <a:t>定级、备案、测评、安全建设整改、监督检查和指导</a:t>
            </a:r>
            <a:endParaRPr lang="zh-CN" altLang="en-US" sz="2400" dirty="0">
              <a:cs typeface="+mn-ea"/>
            </a:endParaRPr>
          </a:p>
          <a:p>
            <a:pPr>
              <a:lnSpc>
                <a:spcPct val="100000"/>
              </a:lnSpc>
              <a:spcBef>
                <a:spcPct val="0"/>
              </a:spcBef>
            </a:pPr>
            <a:endParaRPr lang="zh-CN" altLang="en-US"/>
          </a:p>
          <a:p>
            <a:pPr>
              <a:lnSpc>
                <a:spcPct val="100000"/>
              </a:lnSpc>
              <a:spcBef>
                <a:spcPct val="0"/>
              </a:spcBef>
            </a:pPr>
            <a:endParaRPr lang="zh-CN" altLang="en-US"/>
          </a:p>
          <a:p>
            <a:pPr>
              <a:lnSpc>
                <a:spcPct val="100000"/>
              </a:lnSpc>
              <a:spcBef>
                <a:spcPct val="0"/>
              </a:spcBef>
            </a:pPr>
            <a:endParaRPr lang="zh-CN" altLang="en-US"/>
          </a:p>
          <a:p>
            <a:pPr>
              <a:lnSpc>
                <a:spcPct val="100000"/>
              </a:lnSpc>
              <a:spcBef>
                <a:spcPct val="0"/>
              </a:spcBef>
            </a:pPr>
            <a:endParaRPr lang="zh-CN" altLang="en-US"/>
          </a:p>
          <a:p>
            <a:pPr>
              <a:lnSpc>
                <a:spcPct val="100000"/>
              </a:lnSpc>
              <a:spcBef>
                <a:spcPct val="0"/>
              </a:spcBef>
            </a:pPr>
            <a:endParaRPr lang="zh-CN" altLang="en-US"/>
          </a:p>
          <a:p>
            <a:pPr>
              <a:lnSpc>
                <a:spcPct val="100000"/>
              </a:lnSpc>
              <a:spcBef>
                <a:spcPct val="0"/>
              </a:spcBef>
            </a:pPr>
            <a:endParaRPr lang="zh-CN" altLang="en-US"/>
          </a:p>
        </p:txBody>
      </p:sp>
    </p:spTree>
  </p:cSld>
  <p:clrMapOvr>
    <a:masterClrMapping/>
  </p:clrMapOvr>
</p:sld>
</file>

<file path=ppt/theme/theme1.xml><?xml version="1.0" encoding="utf-8"?>
<a:theme xmlns:a="http://schemas.openxmlformats.org/drawingml/2006/main" name="jczx">
  <a:themeElements>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fontScheme name="">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jczx">
  <a:themeElements>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fontScheme name="">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jczx">
  <a:themeElements>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fontScheme name="">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jczx">
  <a:themeElements>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fontScheme name="">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jczx">
  <a:themeElements>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fontScheme name="">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jczx">
  <a:themeElements>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fontScheme name="">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jczx">
  <a:themeElements>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fontScheme name="">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jczx">
  <a:themeElements>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fontScheme name="">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2100</Words>
  <Application>WPS 演示</Application>
  <PresentationFormat>A4 纸张(210x297 毫米)</PresentationFormat>
  <Paragraphs>123</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9</vt:i4>
      </vt:variant>
      <vt:variant>
        <vt:lpstr>幻灯片标题</vt:lpstr>
      </vt:variant>
      <vt:variant>
        <vt:i4>15</vt:i4>
      </vt:variant>
    </vt:vector>
  </HeadingPairs>
  <TitlesOfParts>
    <vt:vector size="37" baseType="lpstr">
      <vt:lpstr>Arial</vt:lpstr>
      <vt:lpstr>宋体</vt:lpstr>
      <vt:lpstr>Wingdings</vt:lpstr>
      <vt:lpstr>Times New Roman</vt:lpstr>
      <vt:lpstr>楷体_GB2312</vt:lpstr>
      <vt:lpstr>Symbol</vt:lpstr>
      <vt:lpstr>微软雅黑</vt:lpstr>
      <vt:lpstr>楷体</vt:lpstr>
      <vt:lpstr>黑体</vt:lpstr>
      <vt:lpstr>新宋体</vt:lpstr>
      <vt:lpstr>Arial Unicode MS</vt:lpstr>
      <vt:lpstr>仿宋_GB2312</vt:lpstr>
      <vt:lpstr>仿宋</vt:lpstr>
      <vt:lpstr>jczx</vt:lpstr>
      <vt:lpstr>自定义设计方案</vt:lpstr>
      <vt:lpstr>1_jczx</vt:lpstr>
      <vt:lpstr>5_jczx</vt:lpstr>
      <vt:lpstr>6_jczx</vt:lpstr>
      <vt:lpstr>4_jczx</vt:lpstr>
      <vt:lpstr>7_jczx</vt:lpstr>
      <vt:lpstr>9_jczx</vt:lpstr>
      <vt:lpstr>2_jczx</vt:lpstr>
      <vt:lpstr>            —安全保驾护航，相拥网络时代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2000年证券网上委托系统方案安全评测总结</dc:title>
  <dc:creator>zhujianping</dc:creator>
  <cp:lastModifiedBy>lxp</cp:lastModifiedBy>
  <cp:revision>722</cp:revision>
  <cp:lastPrinted>2001-02-21T12:07:00Z</cp:lastPrinted>
  <dcterms:created xsi:type="dcterms:W3CDTF">2000-09-27T02:01:00Z</dcterms:created>
  <dcterms:modified xsi:type="dcterms:W3CDTF">2018-05-23T14:23:35Z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